
<file path=[Content_Types].xml><?xml version="1.0" encoding="utf-8"?>
<Types xmlns="http://schemas.openxmlformats.org/package/2006/content-types">
  <Default Extension="png" ContentType="image/png"/>
  <Default Extension="tmp" ContentType="image/png"/>
  <Default Extension="pdf" ContentType="application/pd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media/image45.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2.jpg" ContentType="image/jpeg"/>
  <Override PartName="/ppt/notesSlides/notesSlide17.xml" ContentType="application/vnd.openxmlformats-officedocument.presentationml.notesSlide+xml"/>
  <Override PartName="/ppt/media/image66.jpg" ContentType="image/jpeg"/>
  <Override PartName="/ppt/media/image67.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7" r:id="rId1"/>
    <p:sldMasterId id="2147483670" r:id="rId2"/>
    <p:sldMasterId id="2147483680" r:id="rId3"/>
    <p:sldMasterId id="2147483733" r:id="rId4"/>
    <p:sldMasterId id="2147483852" r:id="rId5"/>
    <p:sldMasterId id="2147483863" r:id="rId6"/>
    <p:sldMasterId id="2147484009" r:id="rId7"/>
    <p:sldMasterId id="2147484019" r:id="rId8"/>
    <p:sldMasterId id="2147484025" r:id="rId9"/>
    <p:sldMasterId id="2147484071" r:id="rId10"/>
    <p:sldMasterId id="2147484095" r:id="rId11"/>
  </p:sldMasterIdLst>
  <p:notesMasterIdLst>
    <p:notesMasterId r:id="rId35"/>
  </p:notesMasterIdLst>
  <p:handoutMasterIdLst>
    <p:handoutMasterId r:id="rId36"/>
  </p:handoutMasterIdLst>
  <p:sldIdLst>
    <p:sldId id="328" r:id="rId12"/>
    <p:sldId id="536" r:id="rId13"/>
    <p:sldId id="627" r:id="rId14"/>
    <p:sldId id="530" r:id="rId15"/>
    <p:sldId id="629" r:id="rId16"/>
    <p:sldId id="631" r:id="rId17"/>
    <p:sldId id="649" r:id="rId18"/>
    <p:sldId id="614" r:id="rId19"/>
    <p:sldId id="616" r:id="rId20"/>
    <p:sldId id="618" r:id="rId21"/>
    <p:sldId id="602" r:id="rId22"/>
    <p:sldId id="638" r:id="rId23"/>
    <p:sldId id="639" r:id="rId24"/>
    <p:sldId id="640" r:id="rId25"/>
    <p:sldId id="641" r:id="rId26"/>
    <p:sldId id="569" r:id="rId27"/>
    <p:sldId id="642" r:id="rId28"/>
    <p:sldId id="644" r:id="rId29"/>
    <p:sldId id="646" r:id="rId30"/>
    <p:sldId id="650" r:id="rId31"/>
    <p:sldId id="583" r:id="rId32"/>
    <p:sldId id="442" r:id="rId33"/>
    <p:sldId id="635" r:id="rId3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00"/>
    <a:srgbClr val="006600"/>
    <a:srgbClr val="00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2" autoAdjust="0"/>
    <p:restoredTop sz="85068" autoAdjust="0"/>
  </p:normalViewPr>
  <p:slideViewPr>
    <p:cSldViewPr>
      <p:cViewPr varScale="1">
        <p:scale>
          <a:sx n="57" d="100"/>
          <a:sy n="57" d="100"/>
        </p:scale>
        <p:origin x="69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res\AppData\Roaming\OpenText\OTEdit\EC_Production\c24376786\International%20Charter%20Activations%20Table%20for%20Slides_.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1.7543859649122806E-2"/>
          <c:y val="0"/>
          <c:w val="0.96783625730994149"/>
          <c:h val="0.91616459232918468"/>
        </c:manualLayout>
      </c:layout>
      <c:barChart>
        <c:barDir val="col"/>
        <c:grouping val="clustered"/>
        <c:varyColors val="0"/>
        <c:ser>
          <c:idx val="0"/>
          <c:order val="0"/>
          <c:spPr>
            <a:gradFill>
              <a:gsLst>
                <a:gs pos="0">
                  <a:srgbClr val="C00000">
                    <a:alpha val="48000"/>
                  </a:srgbClr>
                </a:gs>
                <a:gs pos="50000">
                  <a:srgbClr val="C00000">
                    <a:alpha val="48000"/>
                  </a:srgbClr>
                </a:gs>
                <a:gs pos="100000">
                  <a:srgbClr val="C00000">
                    <a:alpha val="30000"/>
                  </a:srgbClr>
                </a:gs>
              </a:gsLst>
              <a:lin ang="5400000" scaled="0"/>
            </a:gra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'Bar Chart'!$A$3:$Q$3</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'Bar Chart'!$A$4:$Q$4</c:f>
              <c:numCache>
                <c:formatCode>General</c:formatCode>
                <c:ptCount val="17"/>
                <c:pt idx="0">
                  <c:v>1</c:v>
                </c:pt>
                <c:pt idx="1">
                  <c:v>11</c:v>
                </c:pt>
                <c:pt idx="2">
                  <c:v>15</c:v>
                </c:pt>
                <c:pt idx="3">
                  <c:v>18</c:v>
                </c:pt>
                <c:pt idx="4">
                  <c:v>21</c:v>
                </c:pt>
                <c:pt idx="5">
                  <c:v>25</c:v>
                </c:pt>
                <c:pt idx="6">
                  <c:v>25</c:v>
                </c:pt>
                <c:pt idx="7">
                  <c:v>45</c:v>
                </c:pt>
                <c:pt idx="8">
                  <c:v>40</c:v>
                </c:pt>
                <c:pt idx="9">
                  <c:v>40</c:v>
                </c:pt>
                <c:pt idx="10">
                  <c:v>51</c:v>
                </c:pt>
                <c:pt idx="11">
                  <c:v>32</c:v>
                </c:pt>
                <c:pt idx="12">
                  <c:v>40</c:v>
                </c:pt>
                <c:pt idx="13">
                  <c:v>38</c:v>
                </c:pt>
                <c:pt idx="14">
                  <c:v>41</c:v>
                </c:pt>
                <c:pt idx="15">
                  <c:v>38</c:v>
                </c:pt>
                <c:pt idx="16">
                  <c:v>5</c:v>
                </c:pt>
              </c:numCache>
            </c:numRef>
          </c:val>
          <c:extLst>
            <c:ext xmlns:c16="http://schemas.microsoft.com/office/drawing/2014/chart" uri="{C3380CC4-5D6E-409C-BE32-E72D297353CC}">
              <c16:uniqueId val="{00000000-CAE0-4DB5-91BB-C91D69C059DC}"/>
            </c:ext>
          </c:extLst>
        </c:ser>
        <c:dLbls>
          <c:showLegendKey val="0"/>
          <c:showVal val="1"/>
          <c:showCatName val="0"/>
          <c:showSerName val="0"/>
          <c:showPercent val="0"/>
          <c:showBubbleSize val="0"/>
        </c:dLbls>
        <c:gapWidth val="75"/>
        <c:axId val="48747648"/>
        <c:axId val="55246848"/>
      </c:barChart>
      <c:catAx>
        <c:axId val="48747648"/>
        <c:scaling>
          <c:orientation val="minMax"/>
        </c:scaling>
        <c:delete val="0"/>
        <c:axPos val="b"/>
        <c:numFmt formatCode="General" sourceLinked="1"/>
        <c:majorTickMark val="none"/>
        <c:minorTickMark val="none"/>
        <c:tickLblPos val="nextTo"/>
        <c:txPr>
          <a:bodyPr/>
          <a:lstStyle/>
          <a:p>
            <a:pPr>
              <a:defRPr sz="1600"/>
            </a:pPr>
            <a:endParaRPr lang="en-US"/>
          </a:p>
        </c:txPr>
        <c:crossAx val="55246848"/>
        <c:crosses val="autoZero"/>
        <c:auto val="1"/>
        <c:lblAlgn val="ctr"/>
        <c:lblOffset val="100"/>
        <c:noMultiLvlLbl val="0"/>
      </c:catAx>
      <c:valAx>
        <c:axId val="55246848"/>
        <c:scaling>
          <c:orientation val="minMax"/>
        </c:scaling>
        <c:delete val="1"/>
        <c:axPos val="l"/>
        <c:numFmt formatCode="General" sourceLinked="1"/>
        <c:majorTickMark val="none"/>
        <c:minorTickMark val="none"/>
        <c:tickLblPos val="nextTo"/>
        <c:crossAx val="487476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37" tIns="46219" rIns="92437" bIns="46219" rtlCol="0"/>
          <a:lstStyle>
            <a:lvl1pPr algn="l">
              <a:defRPr sz="1200"/>
            </a:lvl1pPr>
          </a:lstStyle>
          <a:p>
            <a:endParaRPr lang="en-US" dirty="0"/>
          </a:p>
        </p:txBody>
      </p:sp>
      <p:sp>
        <p:nvSpPr>
          <p:cNvPr id="3" name="Date Placeholder 2"/>
          <p:cNvSpPr>
            <a:spLocks noGrp="1"/>
          </p:cNvSpPr>
          <p:nvPr>
            <p:ph type="dt" sz="quarter" idx="1"/>
          </p:nvPr>
        </p:nvSpPr>
        <p:spPr>
          <a:xfrm>
            <a:off x="3898102" y="0"/>
            <a:ext cx="2982119" cy="464820"/>
          </a:xfrm>
          <a:prstGeom prst="rect">
            <a:avLst/>
          </a:prstGeom>
        </p:spPr>
        <p:txBody>
          <a:bodyPr vert="horz" lIns="92437" tIns="46219" rIns="92437" bIns="46219" rtlCol="0"/>
          <a:lstStyle>
            <a:lvl1pPr algn="r">
              <a:defRPr sz="1200"/>
            </a:lvl1pPr>
          </a:lstStyle>
          <a:p>
            <a:fld id="{6CAEDBDB-6F8D-486B-B792-D7FB095FFA4B}" type="datetimeFigureOut">
              <a:rPr lang="en-US" smtClean="0"/>
              <a:t>8/2/2017</a:t>
            </a:fld>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2437" tIns="46219" rIns="92437" bIns="4621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37" tIns="46219" rIns="92437" bIns="46219" rtlCol="0" anchor="b"/>
          <a:lstStyle>
            <a:lvl1pPr algn="r">
              <a:defRPr sz="1200"/>
            </a:lvl1pPr>
          </a:lstStyle>
          <a:p>
            <a:fld id="{184637EF-5BE4-4128-85BC-FBD701141FF9}" type="slidenum">
              <a:rPr lang="en-US" smtClean="0"/>
              <a:t>‹#›</a:t>
            </a:fld>
            <a:endParaRPr lang="en-US" dirty="0"/>
          </a:p>
        </p:txBody>
      </p:sp>
    </p:spTree>
    <p:extLst>
      <p:ext uri="{BB962C8B-B14F-4D97-AF65-F5344CB8AC3E}">
        <p14:creationId xmlns:p14="http://schemas.microsoft.com/office/powerpoint/2010/main" val="1452556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37" tIns="46219" rIns="92437" bIns="46219"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37" tIns="46219" rIns="92437" bIns="46219" rtlCol="0"/>
          <a:lstStyle>
            <a:lvl1pPr algn="r">
              <a:defRPr sz="1200"/>
            </a:lvl1pPr>
          </a:lstStyle>
          <a:p>
            <a:fld id="{BBA629C5-426F-4696-81FA-F269D0DDD632}" type="datetimeFigureOut">
              <a:rPr lang="en-US" smtClean="0"/>
              <a:t>8/2/2017</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437" tIns="46219" rIns="92437" bIns="46219" rtlCol="0" anchor="ctr"/>
          <a:lstStyle/>
          <a:p>
            <a:endParaRPr lang="en-US" dirty="0"/>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37" tIns="46219" rIns="92437" bIns="4621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37" tIns="46219" rIns="92437" bIns="46219" rtlCol="0" anchor="b"/>
          <a:lstStyle>
            <a:lvl1pPr algn="r">
              <a:defRPr sz="1200"/>
            </a:lvl1pPr>
          </a:lstStyle>
          <a:p>
            <a:fld id="{345BE6E5-A3D1-4A99-94D5-11990582898F}" type="slidenum">
              <a:rPr lang="en-US" smtClean="0"/>
              <a:t>‹#›</a:t>
            </a:fld>
            <a:endParaRPr lang="en-US" dirty="0"/>
          </a:p>
        </p:txBody>
      </p:sp>
    </p:spTree>
    <p:extLst>
      <p:ext uri="{BB962C8B-B14F-4D97-AF65-F5344CB8AC3E}">
        <p14:creationId xmlns:p14="http://schemas.microsoft.com/office/powerpoint/2010/main" val="74465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xml"/><Relationship Id="rId4" Type="http://schemas.openxmlformats.org/officeDocument/2006/relationships/hyperlink" Target="http://www.csc.noaa.gov/inventory"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xml"/><Relationship Id="rId4" Type="http://schemas.openxmlformats.org/officeDocument/2006/relationships/hyperlink" Target="http://www.csc.noaa.gov/inventor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8809" y="4416427"/>
            <a:ext cx="6150099" cy="4183062"/>
          </a:xfrm>
        </p:spPr>
        <p:txBody>
          <a:bodyPr>
            <a:normAutofit/>
          </a:bodyPr>
          <a:lstStyle/>
          <a:p>
            <a:r>
              <a:rPr lang="en-US" dirty="0"/>
              <a:t>Introduction Slide</a:t>
            </a:r>
          </a:p>
        </p:txBody>
      </p:sp>
      <p:sp>
        <p:nvSpPr>
          <p:cNvPr id="4" name="Slide Number Placeholder 3"/>
          <p:cNvSpPr>
            <a:spLocks noGrp="1"/>
          </p:cNvSpPr>
          <p:nvPr>
            <p:ph type="sldNum" sz="quarter" idx="10"/>
          </p:nvPr>
        </p:nvSpPr>
        <p:spPr/>
        <p:txBody>
          <a:bodyPr/>
          <a:lstStyle/>
          <a:p>
            <a:pPr>
              <a:buClr>
                <a:srgbClr val="0000FF"/>
              </a:buClr>
            </a:pPr>
            <a:fld id="{D198E547-19B0-8546-8DBA-8BDF4E7F42DC}" type="slidenum">
              <a:rPr lang="en-US" smtClean="0">
                <a:solidFill>
                  <a:prstClr val="black"/>
                </a:solidFill>
              </a:rPr>
              <a:pPr>
                <a:buClr>
                  <a:srgbClr val="0000FF"/>
                </a:buClr>
              </a:pPr>
              <a:t>0</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17600" y="696913"/>
            <a:ext cx="4646613" cy="3486150"/>
          </a:xfrm>
          <a:ln/>
        </p:spPr>
      </p:sp>
      <p:sp>
        <p:nvSpPr>
          <p:cNvPr id="52227" name="Notes Placeholder 2"/>
          <p:cNvSpPr>
            <a:spLocks noGrp="1"/>
          </p:cNvSpPr>
          <p:nvPr>
            <p:ph type="body" idx="1"/>
          </p:nvPr>
        </p:nvSpPr>
        <p:spPr>
          <a:noFill/>
          <a:ln w="9525"/>
        </p:spPr>
        <p:txBody>
          <a:bodyPr/>
          <a:lstStyle/>
          <a:p>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37640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5BE6E5-A3D1-4A99-94D5-11990582898F}" type="slidenum">
              <a:rPr lang="en-US" smtClean="0"/>
              <a:t>10</a:t>
            </a:fld>
            <a:endParaRPr lang="en-US" dirty="0"/>
          </a:p>
        </p:txBody>
      </p:sp>
    </p:spTree>
    <p:extLst>
      <p:ext uri="{BB962C8B-B14F-4D97-AF65-F5344CB8AC3E}">
        <p14:creationId xmlns:p14="http://schemas.microsoft.com/office/powerpoint/2010/main" val="1708560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Clr>
                <a:prstClr val="black"/>
              </a:buClr>
              <a:buSzPct val="25000"/>
              <a:buFont typeface="Noto Sans Symbols"/>
              <a:buNone/>
            </a:pPr>
            <a:fld id="{00000000-1234-1234-1234-123412341234}" type="slidenum">
              <a:rPr lang="en-US" smtClean="0">
                <a:solidFill>
                  <a:prstClr val="black"/>
                </a:solidFill>
                <a:latin typeface="Tahoma"/>
                <a:ea typeface="Tahoma"/>
                <a:cs typeface="Tahoma"/>
                <a:sym typeface="Tahoma"/>
              </a:rPr>
              <a:pPr>
                <a:buClr>
                  <a:prstClr val="black"/>
                </a:buClr>
                <a:buSzPct val="25000"/>
                <a:buFont typeface="Noto Sans Symbols"/>
                <a:buNone/>
              </a:pPr>
              <a:t>11</a:t>
            </a:fld>
            <a:endParaRPr lang="en-US" dirty="0">
              <a:solidFill>
                <a:prstClr val="black"/>
              </a:solidFill>
              <a:latin typeface="Tahoma"/>
              <a:ea typeface="Tahoma"/>
              <a:cs typeface="Tahoma"/>
              <a:sym typeface="Tahoma"/>
            </a:endParaRPr>
          </a:p>
        </p:txBody>
      </p:sp>
    </p:spTree>
    <p:extLst>
      <p:ext uri="{BB962C8B-B14F-4D97-AF65-F5344CB8AC3E}">
        <p14:creationId xmlns:p14="http://schemas.microsoft.com/office/powerpoint/2010/main" val="54549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custDataLst>
              <p:tags r:id="rId1"/>
            </p:custDataLst>
          </p:nvPr>
        </p:nvSpPr>
        <p:spPr/>
        <p:txBody>
          <a:bodyPr/>
          <a:lstStyle/>
          <a:p>
            <a:r>
              <a:rPr lang="en-US" u="sng" dirty="0">
                <a:hlinkClick r:id="rId4"/>
              </a:rPr>
              <a:t>www.csc.noaa.gov/inventory</a:t>
            </a:r>
            <a:endParaRPr lang="en-US" u="sng" dirty="0"/>
          </a:p>
          <a:p>
            <a:endParaRPr lang="en-US" u="sng" dirty="0"/>
          </a:p>
          <a:p>
            <a:r>
              <a:rPr lang="en-US" dirty="0">
                <a:latin typeface="Arial" panose="020B0604020202020204" pitchFamily="34" charset="0"/>
                <a:cs typeface="Arial" panose="020B0604020202020204" pitchFamily="34" charset="0"/>
              </a:rPr>
              <a:t>The USGS us actively involved in updating the inventory. Two of our 3DEP Team Members actively work with our National Map Liaisons as well as the other Federal Agencies listed here to assure a precise  accounting of available data.</a:t>
            </a:r>
          </a:p>
        </p:txBody>
      </p:sp>
      <p:sp>
        <p:nvSpPr>
          <p:cNvPr id="4" name="Slide Number Placeholder 3"/>
          <p:cNvSpPr>
            <a:spLocks noGrp="1"/>
          </p:cNvSpPr>
          <p:nvPr>
            <p:ph type="sldNum" sz="quarter" idx="10"/>
          </p:nvPr>
        </p:nvSpPr>
        <p:spPr/>
        <p:txBody>
          <a:bodyPr/>
          <a:lstStyle/>
          <a:p>
            <a:fld id="{25E59CED-0EFA-422B-8048-F11A2941AD09}"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35993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custDataLst>
              <p:tags r:id="rId1"/>
            </p:custDataLst>
          </p:nvPr>
        </p:nvSpPr>
        <p:spPr/>
        <p:txBody>
          <a:bodyPr/>
          <a:lstStyle/>
          <a:p>
            <a:r>
              <a:rPr lang="en-US" u="sng" dirty="0">
                <a:hlinkClick r:id="rId4"/>
              </a:rPr>
              <a:t>www.csc.noaa.gov/inventory</a:t>
            </a:r>
            <a:endParaRPr lang="en-US" u="sng" dirty="0"/>
          </a:p>
          <a:p>
            <a:endParaRPr lang="en-US" u="sng" dirty="0"/>
          </a:p>
          <a:p>
            <a:r>
              <a:rPr lang="en-US" dirty="0">
                <a:latin typeface="Arial" panose="020B0604020202020204" pitchFamily="34" charset="0"/>
                <a:cs typeface="Arial" panose="020B0604020202020204" pitchFamily="34" charset="0"/>
              </a:rPr>
              <a:t>The USGS us actively involved in updating the inventory. Two of our 3DEP Team Members actively work with our National Map Liaisons as well as the other Federal Agencies listed here to assure a precise  accounting of available data.</a:t>
            </a:r>
          </a:p>
        </p:txBody>
      </p:sp>
      <p:sp>
        <p:nvSpPr>
          <p:cNvPr id="4" name="Slide Number Placeholder 3"/>
          <p:cNvSpPr>
            <a:spLocks noGrp="1"/>
          </p:cNvSpPr>
          <p:nvPr>
            <p:ph type="sldNum" sz="quarter" idx="10"/>
          </p:nvPr>
        </p:nvSpPr>
        <p:spPr/>
        <p:txBody>
          <a:bodyPr/>
          <a:lstStyle/>
          <a:p>
            <a:fld id="{25E59CED-0EFA-422B-8048-F11A2941AD09}"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359930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5BE6E5-A3D1-4A99-94D5-11990582898F}" type="slidenum">
              <a:rPr lang="en-US" smtClean="0"/>
              <a:t>14</a:t>
            </a:fld>
            <a:endParaRPr lang="en-US" dirty="0"/>
          </a:p>
        </p:txBody>
      </p:sp>
    </p:spTree>
    <p:extLst>
      <p:ext uri="{BB962C8B-B14F-4D97-AF65-F5344CB8AC3E}">
        <p14:creationId xmlns:p14="http://schemas.microsoft.com/office/powerpoint/2010/main" val="4043565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 Topo </a:t>
            </a:r>
            <a:r>
              <a:rPr lang="en-US" dirty="0"/>
              <a:t>– incorporates most of the standard layers found on a map along with optional</a:t>
            </a:r>
            <a:r>
              <a:rPr lang="en-US" baseline="0" dirty="0"/>
              <a:t> imagery background and a selection of reference systems including UTM and MGRS.  Updated at least every 3 years.  Free download</a:t>
            </a:r>
          </a:p>
          <a:p>
            <a:endParaRPr lang="en-US" baseline="0" dirty="0"/>
          </a:p>
          <a:p>
            <a:r>
              <a:rPr lang="en-US" b="1" baseline="0" dirty="0"/>
              <a:t>The Topo Combined Vector - </a:t>
            </a:r>
            <a:r>
              <a:rPr lang="en-US" b="0" baseline="0" dirty="0"/>
              <a:t>p</a:t>
            </a:r>
            <a:r>
              <a:rPr lang="en-US" baseline="0" dirty="0"/>
              <a:t>roduct is one specific type of staged product. This product is staged at a 7.5-minute footprint that corresponds with a single US Topo Map extent. Among other themes it will include Elevation Contours, Government Units (Boundaries), Land cover polygons, Structures, Transportation, Hydrography, and TNM Derived Names. The 7.5-minute map cell feature class is also included. The Topo Combined Vector Product is intended for a variety of GIS and cartographic applications, including direct use with the Topo TNM Style Template: https://viewer.nationalmap.gov/basic/</a:t>
            </a:r>
          </a:p>
          <a:p>
            <a:endParaRPr lang="en-US" baseline="0" dirty="0"/>
          </a:p>
          <a:p>
            <a:r>
              <a:rPr lang="en-US" baseline="0" dirty="0"/>
              <a:t>The template is provided as an Esri-specific solution (ArcGIS v10.0 map document (mxd)) for the benefit of USGS earth scientists and other scientific professionals who have a requirement for symbolized and annotated topographic base map layers to support advance Geographic Information System (GIS) analysis and mapping.</a:t>
            </a:r>
          </a:p>
          <a:p>
            <a:endParaRPr lang="en-US" baseline="0" dirty="0"/>
          </a:p>
          <a:p>
            <a:r>
              <a:rPr lang="en-US" baseline="0" dirty="0"/>
              <a:t>Mobile Apps:  Android = AlpineQuest, OruxMaps, GaiaGPS  / IOS = , Avenza (PDF), Galileo Offline Maps </a:t>
            </a:r>
          </a:p>
          <a:p>
            <a:r>
              <a:rPr lang="en-US" baseline="0" dirty="0"/>
              <a:t>Mobile Download Client:  http://viewer.nationalmap.gov/beta/mobile_client/index.html#/datasets</a:t>
            </a:r>
          </a:p>
          <a:p>
            <a:endParaRPr lang="en-US" baseline="0" dirty="0"/>
          </a:p>
          <a:p>
            <a:r>
              <a:rPr lang="en-US" baseline="0" dirty="0"/>
              <a:t>Defense Logistics Agency and the USGS have partnered to provide a “hard copy” bulk delivery option for US Topos to support disaster response.</a:t>
            </a:r>
          </a:p>
          <a:p>
            <a:endParaRPr lang="en-US" dirty="0"/>
          </a:p>
          <a:p>
            <a:r>
              <a:rPr lang="en-US" dirty="0"/>
              <a:t>HTMC – TopoView.  available in both GeoPDF and GeoTIFF.  Use TopoView to locate and download</a:t>
            </a:r>
          </a:p>
        </p:txBody>
      </p:sp>
      <p:sp>
        <p:nvSpPr>
          <p:cNvPr id="4" name="Slide Number Placeholder 3"/>
          <p:cNvSpPr>
            <a:spLocks noGrp="1"/>
          </p:cNvSpPr>
          <p:nvPr>
            <p:ph type="sldNum" sz="quarter" idx="10"/>
          </p:nvPr>
        </p:nvSpPr>
        <p:spPr/>
        <p:txBody>
          <a:bodyPr/>
          <a:lstStyle/>
          <a:p>
            <a:fld id="{345BE6E5-A3D1-4A99-94D5-11990582898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352861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7763" y="695325"/>
            <a:ext cx="4640262" cy="34813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9" name="Shape 519"/>
          <p:cNvSpPr txBox="1">
            <a:spLocks noGrp="1"/>
          </p:cNvSpPr>
          <p:nvPr>
            <p:ph type="body" idx="1"/>
          </p:nvPr>
        </p:nvSpPr>
        <p:spPr>
          <a:xfrm>
            <a:off x="678600" y="4337475"/>
            <a:ext cx="5428792" cy="4109186"/>
          </a:xfrm>
          <a:prstGeom prst="rect">
            <a:avLst/>
          </a:prstGeom>
          <a:noFill/>
          <a:ln>
            <a:noFill/>
          </a:ln>
        </p:spPr>
        <p:txBody>
          <a:bodyPr lIns="90940" tIns="90940" rIns="90940" bIns="90940" anchor="t" anchorCtr="0">
            <a:noAutofit/>
          </a:bodyPr>
          <a:lstStyle/>
          <a:p>
            <a:pPr>
              <a:buClr>
                <a:schemeClr val="dk1"/>
              </a:buClr>
              <a:buSzPct val="25000"/>
            </a:pPr>
            <a:r>
              <a:rPr lang="en-US" sz="1100" dirty="0">
                <a:solidFill>
                  <a:schemeClr val="dk1"/>
                </a:solidFill>
                <a:latin typeface="Arial"/>
                <a:ea typeface="Arial"/>
                <a:cs typeface="Arial"/>
                <a:sym typeface="Arial"/>
              </a:rPr>
              <a:t>The National Hydrography Dataset (NHD) and Watershed Boundary Dataset (WBD) are used to portray surface water on The National Map. The NHD represents the drainage network with features such as rivers, streams, canals, lakes, ponds, coastline, dams, and stream gages. The WBD represents drainage basins as enclosed areas in eight different size categories. The NHD is more than blue lines on the map – it is a powerful database that contains a flow network that allows for modeling and tracing water downstream or upstream. The NHD and WBD use an addressing system based on reach codes and linear referencing to link specific information about the water such as water discharge rates, water quality, and fish population. </a:t>
            </a:r>
          </a:p>
        </p:txBody>
      </p:sp>
      <p:sp>
        <p:nvSpPr>
          <p:cNvPr id="520" name="Shape 520"/>
          <p:cNvSpPr txBox="1">
            <a:spLocks noGrp="1"/>
          </p:cNvSpPr>
          <p:nvPr>
            <p:ph type="sldNum" idx="12"/>
          </p:nvPr>
        </p:nvSpPr>
        <p:spPr>
          <a:xfrm>
            <a:off x="0" y="0"/>
            <a:ext cx="2968500" cy="2995907"/>
          </a:xfrm>
          <a:prstGeom prst="rect">
            <a:avLst/>
          </a:prstGeom>
          <a:noFill/>
          <a:ln>
            <a:noFill/>
          </a:ln>
        </p:spPr>
        <p:txBody>
          <a:bodyPr lIns="90940" tIns="45458" rIns="90940" bIns="45458" anchor="t" anchorCtr="0">
            <a:noAutofit/>
          </a:bodyPr>
          <a:lstStyle/>
          <a:p>
            <a:pPr algn="l">
              <a:buClr>
                <a:srgbClr val="0000FF"/>
              </a:buClr>
              <a:buSzPct val="25000"/>
              <a:buFont typeface="Arial"/>
              <a:buNone/>
            </a:pPr>
            <a:fld id="{00000000-1234-1234-1234-123412341234}" type="slidenum">
              <a:rPr lang="en-US" sz="1400">
                <a:solidFill>
                  <a:srgbClr val="000000"/>
                </a:solidFill>
                <a:latin typeface="Arial"/>
                <a:ea typeface="Arial"/>
                <a:cs typeface="Arial"/>
                <a:sym typeface="Arial"/>
              </a:rPr>
              <a:pPr algn="l">
                <a:buClr>
                  <a:srgbClr val="0000FF"/>
                </a:buClr>
                <a:buSzPct val="25000"/>
                <a:buFont typeface="Arial"/>
                <a:buNone/>
              </a:pPr>
              <a:t>16</a:t>
            </a:fld>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78390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903662" y="4338181"/>
            <a:ext cx="4978768" cy="4109186"/>
          </a:xfrm>
          <a:prstGeom prst="rect">
            <a:avLst/>
          </a:prstGeom>
        </p:spPr>
        <p:txBody>
          <a:bodyPr lIns="90940" tIns="90940" rIns="90940" bIns="90940" anchor="ctr" anchorCtr="0">
            <a:noAutofit/>
          </a:bodyPr>
          <a:lstStyle/>
          <a:p>
            <a:r>
              <a:rPr lang="en-US" dirty="0"/>
              <a:t>Why is NHD</a:t>
            </a:r>
            <a:r>
              <a:rPr lang="en-US" baseline="0" dirty="0"/>
              <a:t> maintenance important – NHDPlus 100K  is the backbone for many applications including the ICWater application.</a:t>
            </a:r>
          </a:p>
          <a:p>
            <a:endParaRPr lang="en-US" baseline="0" dirty="0"/>
          </a:p>
          <a:p>
            <a:r>
              <a:rPr lang="en-US" dirty="0"/>
              <a:t>ICWater can stand alone as a GIS enabled application or it can plug-in to other existing incident command tools such as the COBRA platform, DTRA Consequences Assessment Tool Set (CATS), the Federal Emergency Management Agency’s HAZUS system and EPA’s Emergency Response Analyzer. Contact Bill Samuels of Leidos for more information: 703-676-8043  /  samuelsw@saic.com</a:t>
            </a:r>
          </a:p>
          <a:p>
            <a:endParaRPr dirty="0"/>
          </a:p>
        </p:txBody>
      </p:sp>
      <p:sp>
        <p:nvSpPr>
          <p:cNvPr id="489" name="Shape 489"/>
          <p:cNvSpPr>
            <a:spLocks noGrp="1" noRot="1" noChangeAspect="1"/>
          </p:cNvSpPr>
          <p:nvPr>
            <p:ph type="sldImg" idx="2"/>
          </p:nvPr>
        </p:nvSpPr>
        <p:spPr>
          <a:xfrm>
            <a:off x="1111250" y="684213"/>
            <a:ext cx="4564063" cy="34242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7416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903662" y="4338181"/>
            <a:ext cx="4978768" cy="4109186"/>
          </a:xfrm>
          <a:prstGeom prst="rect">
            <a:avLst/>
          </a:prstGeom>
        </p:spPr>
        <p:txBody>
          <a:bodyPr lIns="90940" tIns="90940" rIns="90940" bIns="90940" anchor="ctr" anchorCtr="0">
            <a:noAutofit/>
          </a:bodyPr>
          <a:lstStyle/>
          <a:p>
            <a:endParaRPr dirty="0"/>
          </a:p>
        </p:txBody>
      </p:sp>
      <p:sp>
        <p:nvSpPr>
          <p:cNvPr id="511" name="Shape 511"/>
          <p:cNvSpPr>
            <a:spLocks noGrp="1" noRot="1" noChangeAspect="1"/>
          </p:cNvSpPr>
          <p:nvPr>
            <p:ph type="sldImg" idx="2"/>
          </p:nvPr>
        </p:nvSpPr>
        <p:spPr>
          <a:xfrm>
            <a:off x="1111250" y="684213"/>
            <a:ext cx="4564063" cy="34242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674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buClr>
                <a:srgbClr val="0000FF"/>
              </a:buClr>
            </a:pPr>
            <a:fld id="{1549450A-CA39-4878-AD15-84760AB77579}" type="slidenum">
              <a:rPr lang="en-US" altLang="en-US" smtClean="0">
                <a:solidFill>
                  <a:prstClr val="black"/>
                </a:solidFill>
              </a:rPr>
              <a:pPr>
                <a:buClr>
                  <a:srgbClr val="0000FF"/>
                </a:buClr>
              </a:pPr>
              <a:t>1</a:t>
            </a:fld>
            <a:endParaRPr lang="en-US" altLang="en-US" dirty="0">
              <a:solidFill>
                <a:prstClr val="black"/>
              </a:solidFill>
            </a:endParaRPr>
          </a:p>
        </p:txBody>
      </p:sp>
    </p:spTree>
    <p:extLst>
      <p:ext uri="{BB962C8B-B14F-4D97-AF65-F5344CB8AC3E}">
        <p14:creationId xmlns:p14="http://schemas.microsoft.com/office/powerpoint/2010/main" val="295089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txBox="1">
            <a:spLocks noGrp="1"/>
          </p:cNvSpPr>
          <p:nvPr>
            <p:ph type="body" idx="1"/>
          </p:nvPr>
        </p:nvSpPr>
        <p:spPr>
          <a:xfrm>
            <a:off x="945458" y="4483908"/>
            <a:ext cx="5200023" cy="4246979"/>
          </a:xfrm>
          <a:prstGeom prst="rect">
            <a:avLst/>
          </a:prstGeom>
        </p:spPr>
        <p:txBody>
          <a:bodyPr lIns="92668" tIns="92668" rIns="92668" bIns="92668" anchor="t" anchorCtr="0">
            <a:noAutofit/>
          </a:bodyPr>
          <a:lstStyle/>
          <a:p>
            <a:r>
              <a:rPr lang="en-US" dirty="0"/>
              <a:t>The NHDPlus HR is built using: </a:t>
            </a:r>
          </a:p>
          <a:p>
            <a:endParaRPr lang="en-US" dirty="0"/>
          </a:p>
          <a:p>
            <a:r>
              <a:rPr lang="en-US" dirty="0"/>
              <a:t>The National Hydrography Dataset High Resolution data at 1:24,000 scale or better </a:t>
            </a:r>
          </a:p>
          <a:p>
            <a:r>
              <a:rPr lang="en-US" dirty="0"/>
              <a:t>The 1/3 arc-second (10 meter ground spacing) 3D Elevation Program data </a:t>
            </a:r>
          </a:p>
          <a:p>
            <a:r>
              <a:rPr lang="en-US" dirty="0"/>
              <a:t>The nationally complete Watershed Boundary Dataset </a:t>
            </a:r>
          </a:p>
          <a:p>
            <a:endParaRPr lang="en-US" dirty="0"/>
          </a:p>
          <a:p>
            <a:r>
              <a:rPr lang="en-US" dirty="0"/>
              <a:t>NHDPlus HR data is currently available in Beta version for selected hydrologic regions from the Get Data Products and Map Services page and The National Map Download viewer. </a:t>
            </a:r>
          </a:p>
          <a:p>
            <a:endParaRPr lang="en-US" dirty="0"/>
          </a:p>
          <a:p>
            <a:r>
              <a:rPr lang="en-US" dirty="0"/>
              <a:t>There's a chance we'll release Region 10 before August 8</a:t>
            </a:r>
            <a:r>
              <a:rPr lang="en-US" baseline="30000" dirty="0"/>
              <a:t>th</a:t>
            </a:r>
            <a:r>
              <a:rPr lang="en-US" dirty="0"/>
              <a:t>, 2017. </a:t>
            </a:r>
          </a:p>
          <a:p>
            <a:endParaRPr lang="en-US" dirty="0"/>
          </a:p>
          <a:p>
            <a:endParaRPr dirty="0"/>
          </a:p>
        </p:txBody>
      </p:sp>
      <p:sp>
        <p:nvSpPr>
          <p:cNvPr id="784" name="Shape 784"/>
          <p:cNvSpPr>
            <a:spLocks noGrp="1" noRot="1" noChangeAspect="1"/>
          </p:cNvSpPr>
          <p:nvPr>
            <p:ph type="sldImg" idx="2"/>
          </p:nvPr>
        </p:nvSpPr>
        <p:spPr>
          <a:xfrm>
            <a:off x="1187450" y="706438"/>
            <a:ext cx="4718050" cy="35401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3479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USGS-National Geospatial Program offers data, data services and applications that support oil spill response as well as other natural</a:t>
            </a:r>
            <a:r>
              <a:rPr lang="en-US" baseline="0" dirty="0"/>
              <a:t> and human caused hazards events. The main portal for this information is: The National Map, Data Download and Visualization site at: https://viewer.nationalmap.gov/launch/</a:t>
            </a:r>
          </a:p>
          <a:p>
            <a:endParaRPr lang="en-US" baseline="0" dirty="0"/>
          </a:p>
          <a:p>
            <a:r>
              <a:rPr lang="en-US" baseline="0" dirty="0"/>
              <a:t>Mobile Download Client – usable on any mobile device. Data formats are the same as main viewer / download site.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45BE6E5-A3D1-4A99-94D5-11990582898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546610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NGP contacts for each state.</a:t>
            </a:r>
          </a:p>
        </p:txBody>
      </p:sp>
      <p:sp>
        <p:nvSpPr>
          <p:cNvPr id="4" name="Slide Number Placeholder 3"/>
          <p:cNvSpPr>
            <a:spLocks noGrp="1"/>
          </p:cNvSpPr>
          <p:nvPr>
            <p:ph type="sldNum" sz="quarter" idx="10"/>
          </p:nvPr>
        </p:nvSpPr>
        <p:spPr/>
        <p:txBody>
          <a:bodyPr/>
          <a:lstStyle/>
          <a:p>
            <a:fld id="{345BE6E5-A3D1-4A99-94D5-11990582898F}" type="slidenum">
              <a:rPr lang="en-US" smtClean="0"/>
              <a:t>21</a:t>
            </a:fld>
            <a:endParaRPr lang="en-US" dirty="0"/>
          </a:p>
        </p:txBody>
      </p:sp>
    </p:spTree>
    <p:extLst>
      <p:ext uri="{BB962C8B-B14F-4D97-AF65-F5344CB8AC3E}">
        <p14:creationId xmlns:p14="http://schemas.microsoft.com/office/powerpoint/2010/main" val="3591276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C1F7-6FF8-46E4-B3B6-BF0F6D7775F9}" type="slidenum">
              <a:rPr lang="en-US" smtClean="0"/>
              <a:t>22</a:t>
            </a:fld>
            <a:endParaRPr lang="en-US" dirty="0"/>
          </a:p>
        </p:txBody>
      </p:sp>
    </p:spTree>
    <p:extLst>
      <p:ext uri="{BB962C8B-B14F-4D97-AF65-F5344CB8AC3E}">
        <p14:creationId xmlns:p14="http://schemas.microsoft.com/office/powerpoint/2010/main" val="2602174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Output Files from EIS</a:t>
            </a:r>
          </a:p>
          <a:p>
            <a:r>
              <a:rPr lang="en-US" dirty="0"/>
              <a:t>Full-resolution Imagery (reformatted to geotiff)</a:t>
            </a:r>
          </a:p>
          <a:p>
            <a:r>
              <a:rPr lang="en-US" dirty="0"/>
              <a:t>Image browse (thumbnail) graphic</a:t>
            </a:r>
          </a:p>
          <a:p>
            <a:r>
              <a:rPr lang="en-US" dirty="0"/>
              <a:t>Compressed low/medium quality imagery	(40%/90% JPG-compressed)</a:t>
            </a:r>
          </a:p>
          <a:p>
            <a:r>
              <a:rPr lang="en-US" dirty="0"/>
              <a:t>includes .jpg and .jpw (world) file</a:t>
            </a:r>
          </a:p>
          <a:p>
            <a:r>
              <a:rPr lang="en-US" dirty="0"/>
              <a:t>Shapefiles	(GIS-based representation of HDDS holdings; aggregated by dataset)</a:t>
            </a:r>
          </a:p>
          <a:p>
            <a:r>
              <a:rPr lang="en-US" dirty="0"/>
              <a:t>Metadata (aggregated by dataset except where noted below)</a:t>
            </a:r>
          </a:p>
          <a:p>
            <a:r>
              <a:rPr lang="en-US" dirty="0"/>
              <a:t>Comma Separated Values (CSV)</a:t>
            </a:r>
          </a:p>
          <a:p>
            <a:r>
              <a:rPr lang="en-US" dirty="0"/>
              <a:t>Federal Geographic Data Committee (FGDC) – file based</a:t>
            </a:r>
          </a:p>
          <a:p>
            <a:r>
              <a:rPr lang="en-US" dirty="0"/>
              <a:t>Keyhole Markup Language (KML) format (v2.1)</a:t>
            </a:r>
          </a:p>
          <a:p>
            <a:r>
              <a:rPr lang="en-US" dirty="0"/>
              <a:t>Extensible Markup Language (XML) format (v1.0)</a:t>
            </a:r>
          </a:p>
          <a:p>
            <a:r>
              <a:rPr lang="en-US" dirty="0"/>
              <a:t>Native imagery – contains original file packaging and format from vendor</a:t>
            </a:r>
          </a:p>
          <a:p>
            <a:endParaRPr lang="en-US" dirty="0"/>
          </a:p>
          <a:p>
            <a:endParaRPr lang="en-US" dirty="0"/>
          </a:p>
          <a:p>
            <a:r>
              <a:rPr lang="en-US" dirty="0"/>
              <a:t>Data Push / Product Loading Capability:</a:t>
            </a:r>
          </a:p>
          <a:p>
            <a:r>
              <a:rPr lang="en-US" dirty="0"/>
              <a:t>USGS FTP(S) server: datasharingportal-incoming.cr.usgs.gov</a:t>
            </a:r>
          </a:p>
          <a:p>
            <a:r>
              <a:rPr lang="en-US" dirty="0"/>
              <a:t>user name: eo_ops</a:t>
            </a:r>
          </a:p>
          <a:p>
            <a:r>
              <a:rPr lang="en-US" dirty="0"/>
              <a:t>passwd: (will provide)</a:t>
            </a:r>
          </a:p>
          <a:p>
            <a:r>
              <a:rPr lang="en-US" dirty="0"/>
              <a:t>folder:  The_National_Map</a:t>
            </a:r>
          </a:p>
          <a:p>
            <a:endParaRPr lang="en-US" dirty="0"/>
          </a:p>
        </p:txBody>
      </p:sp>
      <p:sp>
        <p:nvSpPr>
          <p:cNvPr id="4" name="Slide Number Placeholder 3"/>
          <p:cNvSpPr>
            <a:spLocks noGrp="1"/>
          </p:cNvSpPr>
          <p:nvPr>
            <p:ph type="sldNum" sz="quarter" idx="10"/>
          </p:nvPr>
        </p:nvSpPr>
        <p:spPr/>
        <p:txBody>
          <a:bodyPr/>
          <a:lstStyle/>
          <a:p>
            <a:fld id="{345BE6E5-A3D1-4A99-94D5-11990582898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038744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17600" y="696913"/>
            <a:ext cx="4646613"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3" name="Shape 253"/>
          <p:cNvSpPr txBox="1">
            <a:spLocks noGrp="1"/>
          </p:cNvSpPr>
          <p:nvPr>
            <p:ph type="body" idx="1"/>
          </p:nvPr>
        </p:nvSpPr>
        <p:spPr>
          <a:xfrm>
            <a:off x="688183" y="4415791"/>
            <a:ext cx="5505449" cy="4183379"/>
          </a:xfrm>
          <a:prstGeom prst="rect">
            <a:avLst/>
          </a:prstGeom>
          <a:noFill/>
          <a:ln>
            <a:noFill/>
          </a:ln>
        </p:spPr>
        <p:txBody>
          <a:bodyPr lIns="92431" tIns="46203" rIns="92431" bIns="46203" anchor="t" anchorCtr="0">
            <a:noAutofit/>
          </a:bodyPr>
          <a:lstStyle/>
          <a:p>
            <a:pPr>
              <a:buSzPct val="25000"/>
            </a:pPr>
            <a:r>
              <a:rPr lang="en-US" dirty="0">
                <a:solidFill>
                  <a:schemeClr val="dk1"/>
                </a:solidFill>
                <a:latin typeface="Arial"/>
                <a:ea typeface="Arial"/>
                <a:cs typeface="Arial"/>
                <a:sym typeface="Arial"/>
              </a:rPr>
              <a:t>Hurricane Joaquin 2015</a:t>
            </a:r>
          </a:p>
          <a:p>
            <a:pPr>
              <a:buSzPct val="25000"/>
            </a:pPr>
            <a:r>
              <a:rPr lang="en-US" dirty="0">
                <a:solidFill>
                  <a:schemeClr val="dk1"/>
                </a:solidFill>
                <a:latin typeface="Arial"/>
                <a:ea typeface="Arial"/>
                <a:cs typeface="Arial"/>
                <a:sym typeface="Arial"/>
              </a:rPr>
              <a:t>Example of products and total volume supported by HDDS for 1 event (Hurricane Joaquin)</a:t>
            </a:r>
          </a:p>
          <a:p>
            <a:pPr>
              <a:buSzPct val="25000"/>
            </a:pPr>
            <a:endParaRPr lang="en-US" dirty="0">
              <a:solidFill>
                <a:schemeClr val="dk1"/>
              </a:solidFill>
              <a:latin typeface="Arial"/>
              <a:ea typeface="Arial"/>
              <a:cs typeface="Arial"/>
              <a:sym typeface="Arial"/>
            </a:endParaRPr>
          </a:p>
          <a:p>
            <a:endParaRPr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5BE6E5-A3D1-4A99-94D5-11990582898F}" type="slidenum">
              <a:rPr lang="en-US" smtClean="0"/>
              <a:t>4</a:t>
            </a:fld>
            <a:endParaRPr lang="en-US" dirty="0"/>
          </a:p>
        </p:txBody>
      </p:sp>
    </p:spTree>
    <p:extLst>
      <p:ext uri="{BB962C8B-B14F-4D97-AF65-F5344CB8AC3E}">
        <p14:creationId xmlns:p14="http://schemas.microsoft.com/office/powerpoint/2010/main" val="674414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NOAA one of the first members</a:t>
            </a:r>
            <a:r>
              <a:rPr lang="en-US" baseline="0" dirty="0"/>
              <a:t> – joined in 2001. In 2005 the USGS joined.</a:t>
            </a:r>
          </a:p>
          <a:p>
            <a:endParaRPr lang="en-US" baseline="0" dirty="0"/>
          </a:p>
          <a:p>
            <a:r>
              <a:rPr lang="en-US" dirty="0"/>
              <a:t>Universal Access adopted in 2012</a:t>
            </a:r>
            <a:r>
              <a:rPr lang="en-US" baseline="0" dirty="0"/>
              <a:t> provides IC access to any National Disaster Management Authority.</a:t>
            </a:r>
          </a:p>
          <a:p>
            <a:endParaRPr lang="en-US" baseline="0" dirty="0"/>
          </a:p>
          <a:p>
            <a:r>
              <a:rPr lang="en-US" baseline="0" dirty="0"/>
              <a:t>USGS can activate on behalf of state / local yet must be activated by “National” management authority meaning </a:t>
            </a:r>
            <a:r>
              <a:rPr lang="en-US" baseline="0"/>
              <a:t>federal agency</a:t>
            </a:r>
            <a:r>
              <a:rPr lang="en-US" baseline="0" dirty="0"/>
              <a:t>.</a:t>
            </a:r>
          </a:p>
          <a:p>
            <a:endParaRPr lang="en-US" baseline="0" dirty="0"/>
          </a:p>
          <a:p>
            <a:r>
              <a:rPr lang="en-US" dirty="0"/>
              <a:t>Previously only bodies authorized to directly request the Charter to be activated are the Authorized Users - AUs (typically civil protection agencies, governmental relief organizations, or other authorities with a mandate related to disaster management). </a:t>
            </a:r>
          </a:p>
          <a:p>
            <a:endParaRPr lang="en-US" dirty="0"/>
          </a:p>
        </p:txBody>
      </p:sp>
      <p:sp>
        <p:nvSpPr>
          <p:cNvPr id="4" name="Slide Number Placeholder 3"/>
          <p:cNvSpPr>
            <a:spLocks noGrp="1"/>
          </p:cNvSpPr>
          <p:nvPr>
            <p:ph type="sldNum" sz="quarter" idx="10"/>
          </p:nvPr>
        </p:nvSpPr>
        <p:spPr/>
        <p:txBody>
          <a:bodyPr/>
          <a:lstStyle/>
          <a:p>
            <a:fld id="{345BE6E5-A3D1-4A99-94D5-11990582898F}" type="slidenum">
              <a:rPr lang="en-US" smtClean="0"/>
              <a:t>5</a:t>
            </a:fld>
            <a:endParaRPr lang="en-US" dirty="0"/>
          </a:p>
        </p:txBody>
      </p:sp>
    </p:spTree>
    <p:extLst>
      <p:ext uri="{BB962C8B-B14F-4D97-AF65-F5344CB8AC3E}">
        <p14:creationId xmlns:p14="http://schemas.microsoft.com/office/powerpoint/2010/main" val="2049029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41A88AA-738F-49C9-BDB8-F0F2CC3840C0}" type="slidenum">
              <a:rPr lang="it-IT" smtClean="0"/>
              <a:pPr>
                <a:defRPr/>
              </a:pPr>
              <a:t>6</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r>
              <a:rPr lang="en-US" dirty="0"/>
              <a:t>Gold King 08/2016   /  Lumberton NC, Hurricane Matthew 09/2016   /  Oroville Dam, CA  02/2017   /  </a:t>
            </a:r>
          </a:p>
          <a:p>
            <a:endParaRPr lang="en-US" dirty="0"/>
          </a:p>
          <a:p>
            <a:endParaRPr lang="en-US" dirty="0"/>
          </a:p>
          <a:p>
            <a:r>
              <a:rPr lang="en-US" dirty="0"/>
              <a:t>AGOL Web Map / Open to Public / </a:t>
            </a:r>
          </a:p>
          <a:p>
            <a:endParaRPr lang="en-US" dirty="0"/>
          </a:p>
          <a:p>
            <a:r>
              <a:rPr lang="en-US" dirty="0"/>
              <a:t>Base Data:  TNM Data, US Topo and Enhanced Elevation data indexes, Stream gages / National Hydrography</a:t>
            </a:r>
            <a:r>
              <a:rPr lang="en-US" baseline="0" dirty="0"/>
              <a:t> Dataset, Boundaries…….</a:t>
            </a:r>
          </a:p>
          <a:p>
            <a:endParaRPr lang="en-US" baseline="0" dirty="0"/>
          </a:p>
          <a:p>
            <a:r>
              <a:rPr lang="en-US" baseline="0" dirty="0"/>
              <a:t>Mission Area Data: water level sensors…… (flood response / monitoring)</a:t>
            </a:r>
          </a:p>
          <a:p>
            <a:endParaRPr lang="en-US" baseline="0" dirty="0"/>
          </a:p>
          <a:p>
            <a:r>
              <a:rPr lang="en-US" baseline="0" dirty="0"/>
              <a:t>Partner Data:  Civil Air Patrol imagery, NOAA imagery, State imagery</a:t>
            </a:r>
          </a:p>
          <a:p>
            <a:endParaRPr lang="en-US" baseline="0" dirty="0"/>
          </a:p>
          <a:p>
            <a:r>
              <a:rPr lang="en-US" baseline="0" dirty="0"/>
              <a:t>Event specific Data</a:t>
            </a:r>
            <a:endParaRPr lang="en-US" dirty="0"/>
          </a:p>
        </p:txBody>
      </p:sp>
      <p:sp>
        <p:nvSpPr>
          <p:cNvPr id="4" name="Slide Number Placeholder 3"/>
          <p:cNvSpPr>
            <a:spLocks noGrp="1"/>
          </p:cNvSpPr>
          <p:nvPr>
            <p:ph type="sldNum" sz="quarter" idx="10"/>
          </p:nvPr>
        </p:nvSpPr>
        <p:spPr/>
        <p:txBody>
          <a:bodyPr/>
          <a:lstStyle/>
          <a:p>
            <a:pPr>
              <a:defRPr/>
            </a:pPr>
            <a:fld id="{53B37020-3D27-4EEA-8879-AAC901F029B3}" type="slidenum">
              <a:rPr lang="en-US" smtClean="0"/>
              <a:pPr>
                <a:defRPr/>
              </a:pPr>
              <a:t>7</a:t>
            </a:fld>
            <a:endParaRPr lang="en-US" dirty="0"/>
          </a:p>
        </p:txBody>
      </p:sp>
    </p:spTree>
    <p:extLst>
      <p:ext uri="{BB962C8B-B14F-4D97-AF65-F5344CB8AC3E}">
        <p14:creationId xmlns:p14="http://schemas.microsoft.com/office/powerpoint/2010/main" val="1006918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USGS also supports each major disaster with a web mapping service that acts as a coordination and information portal and supports USGS Management decisions.</a:t>
            </a:r>
          </a:p>
          <a:p>
            <a:endParaRPr lang="en-US" dirty="0"/>
          </a:p>
          <a:p>
            <a:r>
              <a:rPr lang="en-US" dirty="0"/>
              <a:t>We provide USGS base data along with partner data (FEMA, NOAA, USAF-CAP)</a:t>
            </a:r>
            <a:r>
              <a:rPr lang="en-US" baseline="0" dirty="0"/>
              <a:t> to provide current situational awareness for our managers and field crews.</a:t>
            </a:r>
          </a:p>
          <a:p>
            <a:r>
              <a:rPr lang="en-US" dirty="0"/>
              <a:t> </a:t>
            </a:r>
          </a:p>
          <a:p>
            <a:r>
              <a:rPr lang="en-US" dirty="0"/>
              <a:t>This resource has been a huge asset in planning and conducting High Water Mark and</a:t>
            </a:r>
            <a:r>
              <a:rPr lang="en-US" baseline="0" dirty="0"/>
              <a:t> </a:t>
            </a:r>
            <a:r>
              <a:rPr lang="en-US" dirty="0"/>
              <a:t>Sediment surveys.  Base data layers include IGEMS,</a:t>
            </a:r>
            <a:r>
              <a:rPr lang="en-US" baseline="0" dirty="0"/>
              <a:t> NHD, Elevation Interagency Inventory, stream gages, USGS facilities, USNG.</a:t>
            </a:r>
            <a:endParaRPr lang="en-US" dirty="0"/>
          </a:p>
        </p:txBody>
      </p:sp>
      <p:sp>
        <p:nvSpPr>
          <p:cNvPr id="4" name="Slide Number Placeholder 3"/>
          <p:cNvSpPr>
            <a:spLocks noGrp="1"/>
          </p:cNvSpPr>
          <p:nvPr>
            <p:ph type="sldNum" sz="quarter" idx="10"/>
          </p:nvPr>
        </p:nvSpPr>
        <p:spPr/>
        <p:txBody>
          <a:bodyPr/>
          <a:lstStyle/>
          <a:p>
            <a:fld id="{345BE6E5-A3D1-4A99-94D5-11990582898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693447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pdf"/><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pdf"/><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00600" y="5562599"/>
            <a:ext cx="4038600" cy="748553"/>
          </a:xfrm>
        </p:spPr>
        <p:txBody>
          <a:bodyPr>
            <a:normAutofit/>
          </a:bodyPr>
          <a:lstStyle>
            <a:lvl1pPr marL="0" indent="0" algn="l">
              <a:spcBef>
                <a:spcPts val="300"/>
              </a:spcBef>
              <a:buNone/>
              <a:defRPr sz="1800">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sz="1400">
                <a:latin typeface="+mj-lt"/>
              </a:defRPr>
            </a:lvl1pPr>
          </a:lstStyle>
          <a:p>
            <a:pPr>
              <a:buClr>
                <a:srgbClr val="BC5FBC"/>
              </a:buClr>
            </a:pPr>
            <a:r>
              <a:rPr lang="en-US" dirty="0">
                <a:solidFill>
                  <a:prstClr val="black">
                    <a:lumMod val="65000"/>
                    <a:lumOff val="35000"/>
                  </a:prstClr>
                </a:solidFill>
              </a:rPr>
              <a:t>Date</a:t>
            </a:r>
          </a:p>
        </p:txBody>
      </p:sp>
      <p:sp>
        <p:nvSpPr>
          <p:cNvPr id="5" name="Footer Placeholder 4"/>
          <p:cNvSpPr>
            <a:spLocks noGrp="1"/>
          </p:cNvSpPr>
          <p:nvPr>
            <p:ph type="ftr" sz="quarter" idx="11"/>
          </p:nvPr>
        </p:nvSpPr>
        <p:spPr>
          <a:xfrm>
            <a:off x="6311153" y="6425640"/>
            <a:ext cx="2617694" cy="365125"/>
          </a:xfrm>
        </p:spPr>
        <p:txBody>
          <a:bodyPr/>
          <a:lstStyle>
            <a:lvl1pPr algn="r">
              <a:defRPr sz="1400">
                <a:latin typeface="+mj-lt"/>
              </a:defRPr>
            </a:lvl1pPr>
          </a:lstStyle>
          <a:p>
            <a:pPr>
              <a:buClr>
                <a:srgbClr val="BC5FBC"/>
              </a:buClr>
            </a:pPr>
            <a:endParaRPr lang="en-US" dirty="0">
              <a:solidFill>
                <a:prstClr val="black">
                  <a:lumMod val="65000"/>
                  <a:lumOff val="35000"/>
                </a:prstClr>
              </a:solidFill>
            </a:endParaRPr>
          </a:p>
        </p:txBody>
      </p:sp>
      <p:sp>
        <p:nvSpPr>
          <p:cNvPr id="7" name="Rectangle 6"/>
          <p:cNvSpPr/>
          <p:nvPr/>
        </p:nvSpPr>
        <p:spPr>
          <a:xfrm>
            <a:off x="282575" y="228600"/>
            <a:ext cx="4235450"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8" name="Rectangle 7"/>
          <p:cNvSpPr/>
          <p:nvPr/>
        </p:nvSpPr>
        <p:spPr>
          <a:xfrm>
            <a:off x="6802438" y="228600"/>
            <a:ext cx="20574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10" name="Rectangle 9"/>
          <p:cNvSpPr/>
          <p:nvPr/>
        </p:nvSpPr>
        <p:spPr>
          <a:xfrm>
            <a:off x="4624388" y="2377440"/>
            <a:ext cx="20574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15" name="TextBox 14"/>
          <p:cNvSpPr txBox="1"/>
          <p:nvPr/>
        </p:nvSpPr>
        <p:spPr>
          <a:xfrm>
            <a:off x="424891" y="174812"/>
            <a:ext cx="413309" cy="1661994"/>
          </a:xfrm>
          <a:prstGeom prst="rect">
            <a:avLst/>
          </a:prstGeom>
          <a:noFill/>
        </p:spPr>
        <p:txBody>
          <a:bodyPr wrap="square" lIns="0" tIns="0" rIns="0" bIns="0" rtlCol="0">
            <a:spAutoFit/>
          </a:bodyPr>
          <a:lstStyle/>
          <a:p>
            <a:pPr defTabSz="457200"/>
            <a:r>
              <a:rPr sz="5400" b="1" dirty="0">
                <a:solidFill>
                  <a:srgbClr val="1C5B2C"/>
                </a:solidFill>
              </a:rPr>
              <a:t>+</a:t>
            </a:r>
          </a:p>
        </p:txBody>
      </p:sp>
      <p:sp>
        <p:nvSpPr>
          <p:cNvPr id="16" name="Rectangle 15"/>
          <p:cNvSpPr/>
          <p:nvPr userDrawn="1"/>
        </p:nvSpPr>
        <p:spPr>
          <a:xfrm>
            <a:off x="282575" y="6633440"/>
            <a:ext cx="1310772"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4" name="Picture 13" descr="TNM_green_3line_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9450" y="5616213"/>
            <a:ext cx="3132138" cy="2349104"/>
          </a:xfrm>
          <a:prstGeom prst="rect">
            <a:avLst/>
          </a:prstGeom>
        </p:spPr>
      </p:pic>
      <p:pic>
        <p:nvPicPr>
          <p:cNvPr id="20" name="Picture 19" descr="white.png"/>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5463591" y="0"/>
            <a:ext cx="3680409" cy="3771284"/>
          </a:xfrm>
          <a:prstGeom prst="rect">
            <a:avLst/>
          </a:prstGeom>
        </p:spPr>
      </p:pic>
      <p:sp>
        <p:nvSpPr>
          <p:cNvPr id="21" name="Rectangle 20"/>
          <p:cNvSpPr/>
          <p:nvPr userDrawn="1"/>
        </p:nvSpPr>
        <p:spPr>
          <a:xfrm>
            <a:off x="4620032" y="228600"/>
            <a:ext cx="2057400" cy="2039112"/>
          </a:xfrm>
          <a:prstGeom prst="rect">
            <a:avLst/>
          </a:prstGeom>
          <a:blipFill rotWithShape="1">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2" name="Rectangle 21"/>
          <p:cNvSpPr/>
          <p:nvPr userDrawn="1"/>
        </p:nvSpPr>
        <p:spPr>
          <a:xfrm>
            <a:off x="6798082" y="2377440"/>
            <a:ext cx="2057400" cy="2039112"/>
          </a:xfrm>
          <a:prstGeom prst="rect">
            <a:avLst/>
          </a:prstGeom>
          <a:blipFill rotWithShape="1">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3" name="Rectangle 22"/>
          <p:cNvSpPr/>
          <p:nvPr userDrawn="1"/>
        </p:nvSpPr>
        <p:spPr>
          <a:xfrm>
            <a:off x="4620032" y="2377440"/>
            <a:ext cx="2057400" cy="2039112"/>
          </a:xfrm>
          <a:prstGeom prst="rect">
            <a:avLst/>
          </a:prstGeom>
          <a:blipFill rotWithShape="1">
            <a:blip r:embed="rId6">
              <a:alphaModFix amt="73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2" name="Title 1"/>
          <p:cNvSpPr>
            <a:spLocks noGrp="1"/>
          </p:cNvSpPr>
          <p:nvPr>
            <p:ph type="ctrTitle" hasCustomPrompt="1"/>
          </p:nvPr>
        </p:nvSpPr>
        <p:spPr>
          <a:xfrm>
            <a:off x="365622" y="1591732"/>
            <a:ext cx="4038600" cy="2641601"/>
          </a:xfrm>
        </p:spPr>
        <p:txBody>
          <a:bodyPr anchor="b">
            <a:normAutofit/>
          </a:bodyPr>
          <a:lstStyle>
            <a:lvl1pPr>
              <a:defRPr sz="2800">
                <a:solidFill>
                  <a:srgbClr val="FFFFFF"/>
                </a:solidFill>
              </a:defRPr>
            </a:lvl1pPr>
          </a:lstStyle>
          <a:p>
            <a:r>
              <a:rPr lang="en-US" dirty="0"/>
              <a:t>Title</a:t>
            </a:r>
            <a:endParaRPr dirty="0"/>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2666" y="5676900"/>
            <a:ext cx="1371600" cy="502920"/>
          </a:xfrm>
          <a:prstGeom prst="rect">
            <a:avLst/>
          </a:prstGeom>
        </p:spPr>
      </p:pic>
    </p:spTree>
    <p:extLst>
      <p:ext uri="{BB962C8B-B14F-4D97-AF65-F5344CB8AC3E}">
        <p14:creationId xmlns:p14="http://schemas.microsoft.com/office/powerpoint/2010/main" val="3291171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rter - Blank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99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5943918"/>
            <a:ext cx="7315200" cy="3508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ctr">
              <a:buNone/>
              <a:defRPr lang="en-CA" sz="1400" b="1" kern="1200" dirty="0">
                <a:solidFill>
                  <a:schemeClr val="accent6">
                    <a:lumMod val="50000"/>
                  </a:schemeClr>
                </a:solidFill>
                <a:latin typeface="Lucida Console" pitchFamily="49"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CA" dirty="0"/>
          </a:p>
        </p:txBody>
      </p:sp>
      <p:sp>
        <p:nvSpPr>
          <p:cNvPr id="7" name="Text Placeholder 6"/>
          <p:cNvSpPr>
            <a:spLocks noGrp="1"/>
          </p:cNvSpPr>
          <p:nvPr>
            <p:ph type="body" sz="quarter" idx="11"/>
          </p:nvPr>
        </p:nvSpPr>
        <p:spPr>
          <a:xfrm>
            <a:off x="914400" y="2743200"/>
            <a:ext cx="7315200" cy="1828800"/>
          </a:xfrm>
          <a:prstGeom prst="rect">
            <a:avLst/>
          </a:prstGeom>
        </p:spPr>
        <p:txBody>
          <a:bodyPr anchor="ctr" anchorCtr="0">
            <a:normAutofit/>
          </a:bodyPr>
          <a:lstStyle>
            <a:lvl1pPr marL="0" indent="0" algn="ctr">
              <a:buNone/>
              <a:tabLst/>
              <a:defRPr sz="3600" b="1">
                <a:effectLst>
                  <a:outerShdw blurRad="38100" dist="38100" dir="2700000" algn="tl">
                    <a:srgbClr val="000000">
                      <a:alpha val="43137"/>
                    </a:srgbClr>
                  </a:outerShdw>
                </a:effectLst>
              </a:defRPr>
            </a:lvl1pPr>
          </a:lstStyle>
          <a:p>
            <a:pPr lvl="0"/>
            <a:r>
              <a:rPr lang="en-US" dirty="0"/>
              <a:t>Click to edit Master text styles</a:t>
            </a:r>
            <a:endParaRPr lang="en-CA" dirty="0"/>
          </a:p>
        </p:txBody>
      </p:sp>
    </p:spTree>
    <p:extLst>
      <p:ext uri="{BB962C8B-B14F-4D97-AF65-F5344CB8AC3E}">
        <p14:creationId xmlns:p14="http://schemas.microsoft.com/office/powerpoint/2010/main" val="2140946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465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282575" y="228600"/>
            <a:ext cx="4235450" cy="4187952"/>
          </a:xfrm>
          <a:prstGeom prst="rect">
            <a:avLst/>
          </a:prstGeom>
          <a:solidFill>
            <a:srgbClr val="006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006F41"/>
              </a:solidFill>
            </a:endParaRPr>
          </a:p>
        </p:txBody>
      </p:sp>
      <p:sp>
        <p:nvSpPr>
          <p:cNvPr id="8" name="TextBox 7"/>
          <p:cNvSpPr txBox="1"/>
          <p:nvPr/>
        </p:nvSpPr>
        <p:spPr>
          <a:xfrm>
            <a:off x="424891" y="174812"/>
            <a:ext cx="413309" cy="830997"/>
          </a:xfrm>
          <a:prstGeom prst="rect">
            <a:avLst/>
          </a:prstGeom>
          <a:noFill/>
        </p:spPr>
        <p:txBody>
          <a:bodyPr wrap="square" lIns="0" tIns="0" rIns="0" bIns="0" rtlCol="0">
            <a:spAutoFit/>
          </a:bodyPr>
          <a:lstStyle/>
          <a:p>
            <a:r>
              <a:rPr sz="5400" b="1" dirty="0">
                <a:solidFill>
                  <a:srgbClr val="1C5B2C"/>
                </a:solidFill>
                <a:latin typeface="Times New Roman" panose="02020603050405020304" pitchFamily="18" charset="0"/>
                <a:cs typeface="Times New Roman" panose="02020603050405020304" pitchFamily="18" charset="0"/>
              </a:rPr>
              <a:t>+</a:t>
            </a:r>
          </a:p>
        </p:txBody>
      </p:sp>
      <p:sp>
        <p:nvSpPr>
          <p:cNvPr id="9" name="Title 1"/>
          <p:cNvSpPr>
            <a:spLocks noGrp="1"/>
          </p:cNvSpPr>
          <p:nvPr>
            <p:ph type="ctrTitle" hasCustomPrompt="1"/>
          </p:nvPr>
        </p:nvSpPr>
        <p:spPr>
          <a:xfrm>
            <a:off x="365622" y="838200"/>
            <a:ext cx="4038600" cy="3395133"/>
          </a:xfrm>
        </p:spPr>
        <p:txBody>
          <a:bodyPr anchor="ctr" anchorCtr="0">
            <a:normAutofit/>
          </a:bodyPr>
          <a:lstStyle>
            <a:lvl1pPr algn="ctr">
              <a:defRPr sz="2800">
                <a:solidFill>
                  <a:srgbClr val="FFFFFF"/>
                </a:solidFill>
              </a:defRPr>
            </a:lvl1pPr>
          </a:lstStyle>
          <a:p>
            <a:r>
              <a:rPr lang="en-US" dirty="0"/>
              <a:t>Title</a:t>
            </a:r>
            <a:endParaRPr dirty="0"/>
          </a:p>
        </p:txBody>
      </p:sp>
      <p:sp>
        <p:nvSpPr>
          <p:cNvPr id="10" name="Rectangle 9"/>
          <p:cNvSpPr/>
          <p:nvPr/>
        </p:nvSpPr>
        <p:spPr>
          <a:xfrm>
            <a:off x="6798082" y="2377440"/>
            <a:ext cx="2057400" cy="20391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pic>
        <p:nvPicPr>
          <p:cNvPr id="11" name="Picture 10" descr="Screen Clipping"/>
          <p:cNvPicPr>
            <a:picLocks noChangeAspect="1"/>
          </p:cNvPicPr>
          <p:nvPr/>
        </p:nvPicPr>
        <p:blipFill rotWithShape="1">
          <a:blip r:embed="rId3">
            <a:extLst>
              <a:ext uri="{28A0092B-C50C-407E-A947-70E740481C1C}">
                <a14:useLocalDpi xmlns:a14="http://schemas.microsoft.com/office/drawing/2010/main" val="0"/>
              </a:ext>
            </a:extLst>
          </a:blip>
          <a:srcRect l="14379" t="36065" r="41635" b="8624"/>
          <a:stretch/>
        </p:blipFill>
        <p:spPr>
          <a:xfrm>
            <a:off x="4620032" y="2377440"/>
            <a:ext cx="2057400" cy="2039113"/>
          </a:xfrm>
          <a:prstGeom prst="rect">
            <a:avLst/>
          </a:prstGeom>
        </p:spPr>
      </p:pic>
      <p:pic>
        <p:nvPicPr>
          <p:cNvPr id="12" name="Picture 3" descr="C:\Users\astauffer\Desktop\op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094" y="227393"/>
            <a:ext cx="4243388" cy="2041525"/>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a:spLocks noGrp="1"/>
          </p:cNvSpPr>
          <p:nvPr>
            <p:ph type="subTitle" idx="1" hasCustomPrompt="1"/>
          </p:nvPr>
        </p:nvSpPr>
        <p:spPr>
          <a:xfrm>
            <a:off x="4800600" y="4876801"/>
            <a:ext cx="4038600" cy="1434352"/>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a:t>
            </a:r>
            <a:endParaRPr dirty="0"/>
          </a:p>
        </p:txBody>
      </p:sp>
      <p:sp>
        <p:nvSpPr>
          <p:cNvPr id="14" name="Date Placeholder 3"/>
          <p:cNvSpPr>
            <a:spLocks noGrp="1"/>
          </p:cNvSpPr>
          <p:nvPr>
            <p:ph type="dt" sz="half" idx="10"/>
          </p:nvPr>
        </p:nvSpPr>
        <p:spPr>
          <a:xfrm>
            <a:off x="4800600" y="6425640"/>
            <a:ext cx="1232647" cy="365125"/>
          </a:xfrm>
          <a:prstGeom prst="rect">
            <a:avLst/>
          </a:prstGeom>
        </p:spPr>
        <p:txBody>
          <a:bodyPr/>
          <a:lstStyle>
            <a:lvl1pPr algn="l">
              <a:defRPr/>
            </a:lvl1pPr>
          </a:lstStyle>
          <a:p>
            <a:fld id="{9CF8506F-8467-4E85-AE89-76ECD2557787}" type="datetimeFigureOut">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15" name="Footer Placeholder 4"/>
          <p:cNvSpPr>
            <a:spLocks noGrp="1"/>
          </p:cNvSpPr>
          <p:nvPr>
            <p:ph type="ftr" sz="quarter" idx="11"/>
          </p:nvPr>
        </p:nvSpPr>
        <p:spPr>
          <a:xfrm>
            <a:off x="6311153" y="6425640"/>
            <a:ext cx="2617694" cy="365125"/>
          </a:xfrm>
          <a:prstGeom prst="rect">
            <a:avLst/>
          </a:prstGeom>
        </p:spPr>
        <p:txBody>
          <a:bodyPr/>
          <a:lstStyle>
            <a:lvl1pPr algn="r">
              <a:defRPr/>
            </a:lvl1pPr>
          </a:lstStyle>
          <a:p>
            <a:endParaRPr lang="en-US" dirty="0">
              <a:solidFill>
                <a:prstClr val="black">
                  <a:lumMod val="65000"/>
                  <a:lumOff val="35000"/>
                </a:prstClr>
              </a:solidFill>
            </a:endParaRPr>
          </a:p>
        </p:txBody>
      </p:sp>
      <p:pic>
        <p:nvPicPr>
          <p:cNvPr id="17" name="Picture 3" descr="C:\Users\astauffer\Desktop\TNM_green_3line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798" y="5029200"/>
            <a:ext cx="2005027" cy="11101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stauffer\Downloads\USGS_ID_gre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79" y="5338695"/>
            <a:ext cx="2227521" cy="829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2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7467599" y="6423585"/>
            <a:ext cx="1461247"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fld id="{9CF8506F-8467-4E85-AE89-76ECD2557787}" type="datetimeFigureOut">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11" name="Footer Placeholder 4"/>
          <p:cNvSpPr>
            <a:spLocks noGrp="1"/>
          </p:cNvSpPr>
          <p:nvPr>
            <p:ph type="ftr" sz="quarter" idx="3"/>
          </p:nvPr>
        </p:nvSpPr>
        <p:spPr>
          <a:xfrm>
            <a:off x="3886200" y="6423585"/>
            <a:ext cx="3352800"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endParaRPr lang="en-US" dirty="0">
              <a:solidFill>
                <a:prstClr val="black">
                  <a:lumMod val="65000"/>
                  <a:lumOff val="35000"/>
                </a:prstClr>
              </a:solidFill>
            </a:endParaRPr>
          </a:p>
        </p:txBody>
      </p:sp>
    </p:spTree>
    <p:extLst>
      <p:ext uri="{BB962C8B-B14F-4D97-AF65-F5344CB8AC3E}">
        <p14:creationId xmlns:p14="http://schemas.microsoft.com/office/powerpoint/2010/main" val="353318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a:xfrm>
            <a:off x="7467599" y="6423585"/>
            <a:ext cx="1461247"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fld id="{9CF8506F-8467-4E85-AE89-76ECD2557787}" type="datetimeFigureOut">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12" name="Footer Placeholder 4"/>
          <p:cNvSpPr>
            <a:spLocks noGrp="1"/>
          </p:cNvSpPr>
          <p:nvPr>
            <p:ph type="ftr" sz="quarter" idx="3"/>
          </p:nvPr>
        </p:nvSpPr>
        <p:spPr>
          <a:xfrm>
            <a:off x="3886200" y="6423585"/>
            <a:ext cx="3352800"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endParaRPr lang="en-US" dirty="0">
              <a:solidFill>
                <a:prstClr val="black">
                  <a:lumMod val="65000"/>
                  <a:lumOff val="35000"/>
                </a:prstClr>
              </a:solidFill>
            </a:endParaRPr>
          </a:p>
        </p:txBody>
      </p:sp>
    </p:spTree>
    <p:extLst>
      <p:ext uri="{BB962C8B-B14F-4D97-AF65-F5344CB8AC3E}">
        <p14:creationId xmlns:p14="http://schemas.microsoft.com/office/powerpoint/2010/main" val="31751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solidFill>
                  <a:srgbClr val="493A1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rgbClr val="493A1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p:cNvSpPr>
            <a:spLocks noGrp="1"/>
          </p:cNvSpPr>
          <p:nvPr>
            <p:ph type="dt" sz="half" idx="10"/>
          </p:nvPr>
        </p:nvSpPr>
        <p:spPr>
          <a:xfrm>
            <a:off x="7467599" y="6423585"/>
            <a:ext cx="1461247"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fld id="{9CF8506F-8467-4E85-AE89-76ECD2557787}" type="datetimeFigureOut">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13" name="Footer Placeholder 4"/>
          <p:cNvSpPr>
            <a:spLocks noGrp="1"/>
          </p:cNvSpPr>
          <p:nvPr>
            <p:ph type="ftr" sz="quarter" idx="11"/>
          </p:nvPr>
        </p:nvSpPr>
        <p:spPr>
          <a:xfrm>
            <a:off x="3886200" y="6423585"/>
            <a:ext cx="3352800"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endParaRPr lang="en-US" dirty="0">
              <a:solidFill>
                <a:prstClr val="black">
                  <a:lumMod val="65000"/>
                  <a:lumOff val="35000"/>
                </a:prstClr>
              </a:solidFill>
            </a:endParaRPr>
          </a:p>
        </p:txBody>
      </p:sp>
    </p:spTree>
    <p:extLst>
      <p:ext uri="{BB962C8B-B14F-4D97-AF65-F5344CB8AC3E}">
        <p14:creationId xmlns:p14="http://schemas.microsoft.com/office/powerpoint/2010/main" val="1928612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Rectangle 7"/>
          <p:cNvSpPr/>
          <p:nvPr/>
        </p:nvSpPr>
        <p:spPr>
          <a:xfrm>
            <a:off x="152400" y="6151652"/>
            <a:ext cx="3581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38061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28600" y="347709"/>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152400" y="6151652"/>
            <a:ext cx="3581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58472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282575" y="228600"/>
            <a:ext cx="4235450" cy="4187952"/>
          </a:xfrm>
          <a:prstGeom prst="rect">
            <a:avLst/>
          </a:prstGeom>
          <a:solidFill>
            <a:srgbClr val="006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006F41"/>
              </a:solidFill>
            </a:endParaRPr>
          </a:p>
        </p:txBody>
      </p:sp>
      <p:sp>
        <p:nvSpPr>
          <p:cNvPr id="8" name="TextBox 7"/>
          <p:cNvSpPr txBox="1"/>
          <p:nvPr/>
        </p:nvSpPr>
        <p:spPr>
          <a:xfrm>
            <a:off x="424891" y="174812"/>
            <a:ext cx="413309" cy="830997"/>
          </a:xfrm>
          <a:prstGeom prst="rect">
            <a:avLst/>
          </a:prstGeom>
          <a:noFill/>
        </p:spPr>
        <p:txBody>
          <a:bodyPr wrap="square" lIns="0" tIns="0" rIns="0" bIns="0" rtlCol="0">
            <a:spAutoFit/>
          </a:bodyPr>
          <a:lstStyle/>
          <a:p>
            <a:r>
              <a:rPr sz="5400" b="1" dirty="0">
                <a:solidFill>
                  <a:srgbClr val="1C5B2C"/>
                </a:solidFill>
                <a:latin typeface="Times New Roman" panose="02020603050405020304" pitchFamily="18" charset="0"/>
                <a:cs typeface="Times New Roman" panose="02020603050405020304" pitchFamily="18" charset="0"/>
              </a:rPr>
              <a:t>+</a:t>
            </a:r>
          </a:p>
        </p:txBody>
      </p:sp>
      <p:sp>
        <p:nvSpPr>
          <p:cNvPr id="9" name="Title 1"/>
          <p:cNvSpPr>
            <a:spLocks noGrp="1"/>
          </p:cNvSpPr>
          <p:nvPr>
            <p:ph type="ctrTitle" hasCustomPrompt="1"/>
          </p:nvPr>
        </p:nvSpPr>
        <p:spPr>
          <a:xfrm>
            <a:off x="365622" y="838200"/>
            <a:ext cx="4038600" cy="3395133"/>
          </a:xfrm>
        </p:spPr>
        <p:txBody>
          <a:bodyPr anchor="ctr" anchorCtr="0">
            <a:normAutofit/>
          </a:bodyPr>
          <a:lstStyle>
            <a:lvl1pPr algn="ctr">
              <a:defRPr sz="2800">
                <a:solidFill>
                  <a:srgbClr val="FFFFFF"/>
                </a:solidFill>
              </a:defRPr>
            </a:lvl1pPr>
          </a:lstStyle>
          <a:p>
            <a:r>
              <a:rPr lang="en-US" dirty="0"/>
              <a:t>Title</a:t>
            </a:r>
            <a:endParaRPr dirty="0"/>
          </a:p>
        </p:txBody>
      </p:sp>
      <p:sp>
        <p:nvSpPr>
          <p:cNvPr id="10" name="Rectangle 9"/>
          <p:cNvSpPr/>
          <p:nvPr/>
        </p:nvSpPr>
        <p:spPr>
          <a:xfrm>
            <a:off x="6798082" y="2377440"/>
            <a:ext cx="2057400" cy="20391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pic>
        <p:nvPicPr>
          <p:cNvPr id="11" name="Picture 10" descr="Screen Clipping"/>
          <p:cNvPicPr>
            <a:picLocks noChangeAspect="1"/>
          </p:cNvPicPr>
          <p:nvPr/>
        </p:nvPicPr>
        <p:blipFill rotWithShape="1">
          <a:blip r:embed="rId3">
            <a:extLst>
              <a:ext uri="{28A0092B-C50C-407E-A947-70E740481C1C}">
                <a14:useLocalDpi xmlns:a14="http://schemas.microsoft.com/office/drawing/2010/main" val="0"/>
              </a:ext>
            </a:extLst>
          </a:blip>
          <a:srcRect l="14379" t="36065" r="41635" b="8624"/>
          <a:stretch/>
        </p:blipFill>
        <p:spPr>
          <a:xfrm>
            <a:off x="4620032" y="2377440"/>
            <a:ext cx="2057400" cy="2039113"/>
          </a:xfrm>
          <a:prstGeom prst="rect">
            <a:avLst/>
          </a:prstGeom>
        </p:spPr>
      </p:pic>
      <p:pic>
        <p:nvPicPr>
          <p:cNvPr id="12" name="Picture 3" descr="C:\Users\astauffer\Desktop\op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094" y="227393"/>
            <a:ext cx="4243388" cy="2041525"/>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a:spLocks noGrp="1"/>
          </p:cNvSpPr>
          <p:nvPr>
            <p:ph type="subTitle" idx="1" hasCustomPrompt="1"/>
          </p:nvPr>
        </p:nvSpPr>
        <p:spPr>
          <a:xfrm>
            <a:off x="4800600" y="4876801"/>
            <a:ext cx="4038600" cy="1434352"/>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a:t>
            </a:r>
            <a:endParaRPr dirty="0"/>
          </a:p>
        </p:txBody>
      </p:sp>
      <p:sp>
        <p:nvSpPr>
          <p:cNvPr id="14" name="Date Placeholder 3"/>
          <p:cNvSpPr>
            <a:spLocks noGrp="1"/>
          </p:cNvSpPr>
          <p:nvPr>
            <p:ph type="dt" sz="half" idx="10"/>
          </p:nvPr>
        </p:nvSpPr>
        <p:spPr>
          <a:xfrm>
            <a:off x="4800600" y="6425640"/>
            <a:ext cx="1232647" cy="365125"/>
          </a:xfrm>
          <a:prstGeom prst="rect">
            <a:avLst/>
          </a:prstGeom>
        </p:spPr>
        <p:txBody>
          <a:bodyPr/>
          <a:lstStyle>
            <a:lvl1pPr algn="l">
              <a:defRPr/>
            </a:lvl1pPr>
          </a:lstStyle>
          <a:p>
            <a:fld id="{9CF8506F-8467-4E85-AE89-76ECD2557787}" type="datetimeFigureOut">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15" name="Footer Placeholder 4"/>
          <p:cNvSpPr>
            <a:spLocks noGrp="1"/>
          </p:cNvSpPr>
          <p:nvPr>
            <p:ph type="ftr" sz="quarter" idx="11"/>
          </p:nvPr>
        </p:nvSpPr>
        <p:spPr>
          <a:xfrm>
            <a:off x="6311153" y="6425640"/>
            <a:ext cx="2617694" cy="365125"/>
          </a:xfrm>
          <a:prstGeom prst="rect">
            <a:avLst/>
          </a:prstGeom>
        </p:spPr>
        <p:txBody>
          <a:bodyPr/>
          <a:lstStyle>
            <a:lvl1pPr algn="r">
              <a:defRPr/>
            </a:lvl1pPr>
          </a:lstStyle>
          <a:p>
            <a:endParaRPr lang="en-US" dirty="0">
              <a:solidFill>
                <a:prstClr val="black">
                  <a:lumMod val="65000"/>
                  <a:lumOff val="35000"/>
                </a:prstClr>
              </a:solidFill>
            </a:endParaRPr>
          </a:p>
        </p:txBody>
      </p:sp>
      <p:pic>
        <p:nvPicPr>
          <p:cNvPr id="17" name="Picture 3" descr="C:\Users\astauffer\Desktop\TNM_green_3line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798" y="5029200"/>
            <a:ext cx="2005027" cy="11101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stauffer\Downloads\USGS_ID_gre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79" y="5338695"/>
            <a:ext cx="2227521" cy="829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3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 name="Title 1"/>
          <p:cNvSpPr>
            <a:spLocks noGrp="1"/>
          </p:cNvSpPr>
          <p:nvPr>
            <p:ph type="title"/>
          </p:nvPr>
        </p:nvSpPr>
        <p:spPr>
          <a:xfrm>
            <a:off x="498474" y="134471"/>
            <a:ext cx="7556313" cy="995082"/>
          </a:xfrm>
        </p:spPr>
        <p:txBody>
          <a:bodyPr anchor="b" anchorCtr="0"/>
          <a:lstStyle>
            <a:lvl1pPr>
              <a:defRPr>
                <a:solidFill>
                  <a:srgbClr val="006F4B"/>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pPr>
              <a:buClr>
                <a:srgbClr val="BC5FBC"/>
              </a:buClr>
            </a:pPr>
            <a:fld id="{ACEBAD2D-B1C4-5F46-BB8A-BD48D9B4B769}" type="datetimeFigureOut">
              <a:rPr lang="en-US" smtClean="0">
                <a:solidFill>
                  <a:prstClr val="black">
                    <a:lumMod val="65000"/>
                    <a:lumOff val="35000"/>
                  </a:prstClr>
                </a:solidFill>
              </a:rPr>
              <a:pPr>
                <a:buClr>
                  <a:srgbClr val="BC5FBC"/>
                </a:buClr>
              </a:pPr>
              <a:t>8/2/2017</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201706" y="6423585"/>
            <a:ext cx="6122894" cy="365125"/>
          </a:xfrm>
        </p:spPr>
        <p:txBody>
          <a:bodyPr/>
          <a:lstStyle/>
          <a:p>
            <a:pPr>
              <a:buClr>
                <a:srgbClr val="BC5FBC"/>
              </a:buClr>
            </a:pPr>
            <a:endParaRPr lang="en-US" dirty="0">
              <a:solidFill>
                <a:prstClr val="black">
                  <a:lumMod val="65000"/>
                  <a:lumOff val="35000"/>
                </a:prstClr>
              </a:solidFill>
            </a:endParaRPr>
          </a:p>
        </p:txBody>
      </p:sp>
      <p:sp>
        <p:nvSpPr>
          <p:cNvPr id="9" name="TextBox 8"/>
          <p:cNvSpPr txBox="1"/>
          <p:nvPr/>
        </p:nvSpPr>
        <p:spPr>
          <a:xfrm>
            <a:off x="223185" y="228600"/>
            <a:ext cx="260909" cy="1107996"/>
          </a:xfrm>
          <a:prstGeom prst="rect">
            <a:avLst/>
          </a:prstGeom>
          <a:noFill/>
        </p:spPr>
        <p:txBody>
          <a:bodyPr wrap="square" lIns="0" tIns="0" rIns="0" bIns="0" rtlCol="0">
            <a:spAutoFit/>
          </a:bodyPr>
          <a:lstStyle/>
          <a:p>
            <a:pPr defTabSz="457200"/>
            <a:r>
              <a:rPr lang="en-US" sz="3600" b="1" dirty="0">
                <a:solidFill>
                  <a:prstClr val="black">
                    <a:lumMod val="50000"/>
                    <a:lumOff val="50000"/>
                  </a:prst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Click to edit Master text styles</a:t>
            </a:r>
          </a:p>
        </p:txBody>
      </p:sp>
      <p:sp>
        <p:nvSpPr>
          <p:cNvPr id="12" name="TextBox 11"/>
          <p:cNvSpPr txBox="1"/>
          <p:nvPr userDrawn="1"/>
        </p:nvSpPr>
        <p:spPr>
          <a:xfrm>
            <a:off x="8178793" y="282574"/>
            <a:ext cx="673854" cy="369332"/>
          </a:xfrm>
          <a:prstGeom prst="rect">
            <a:avLst/>
          </a:prstGeom>
          <a:noFill/>
        </p:spPr>
        <p:txBody>
          <a:bodyPr wrap="square" rtlCol="0">
            <a:spAutoFit/>
          </a:bodyPr>
          <a:lstStyle/>
          <a:p>
            <a:pPr algn="ctr" defTabSz="457200"/>
            <a:fld id="{C82C3CAB-5DAE-364E-A5B2-3FA4B22A277F}" type="slidenum">
              <a:rPr lang="en-US" smtClean="0">
                <a:solidFill>
                  <a:prstClr val="white"/>
                </a:solidFill>
                <a:latin typeface="Arial"/>
              </a:rPr>
              <a:pPr algn="ctr" defTabSz="457200"/>
              <a:t>‹#›</a:t>
            </a:fld>
            <a:endParaRPr lang="en-US" dirty="0">
              <a:solidFill>
                <a:prstClr val="white"/>
              </a:solidFill>
              <a:latin typeface="Arial"/>
            </a:endParaRPr>
          </a:p>
        </p:txBody>
      </p:sp>
    </p:spTree>
    <p:extLst>
      <p:ext uri="{BB962C8B-B14F-4D97-AF65-F5344CB8AC3E}">
        <p14:creationId xmlns:p14="http://schemas.microsoft.com/office/powerpoint/2010/main" val="3196510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7467599" y="6423585"/>
            <a:ext cx="1461247"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fld id="{9CF8506F-8467-4E85-AE89-76ECD2557787}" type="datetimeFigureOut">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11" name="Footer Placeholder 4"/>
          <p:cNvSpPr>
            <a:spLocks noGrp="1"/>
          </p:cNvSpPr>
          <p:nvPr>
            <p:ph type="ftr" sz="quarter" idx="3"/>
          </p:nvPr>
        </p:nvSpPr>
        <p:spPr>
          <a:xfrm>
            <a:off x="3886200" y="6423585"/>
            <a:ext cx="3352800"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endParaRPr lang="en-US" dirty="0">
              <a:solidFill>
                <a:prstClr val="black">
                  <a:lumMod val="65000"/>
                  <a:lumOff val="35000"/>
                </a:prstClr>
              </a:solidFill>
            </a:endParaRPr>
          </a:p>
        </p:txBody>
      </p:sp>
    </p:spTree>
    <p:extLst>
      <p:ext uri="{BB962C8B-B14F-4D97-AF65-F5344CB8AC3E}">
        <p14:creationId xmlns:p14="http://schemas.microsoft.com/office/powerpoint/2010/main" val="3724196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a:xfrm>
            <a:off x="7467599" y="6423585"/>
            <a:ext cx="1461247"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fld id="{9CF8506F-8467-4E85-AE89-76ECD2557787}" type="datetimeFigureOut">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12" name="Footer Placeholder 4"/>
          <p:cNvSpPr>
            <a:spLocks noGrp="1"/>
          </p:cNvSpPr>
          <p:nvPr>
            <p:ph type="ftr" sz="quarter" idx="3"/>
          </p:nvPr>
        </p:nvSpPr>
        <p:spPr>
          <a:xfrm>
            <a:off x="3886200" y="6423585"/>
            <a:ext cx="3352800"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endParaRPr lang="en-US" dirty="0">
              <a:solidFill>
                <a:prstClr val="black">
                  <a:lumMod val="65000"/>
                  <a:lumOff val="35000"/>
                </a:prstClr>
              </a:solidFill>
            </a:endParaRPr>
          </a:p>
        </p:txBody>
      </p:sp>
    </p:spTree>
    <p:extLst>
      <p:ext uri="{BB962C8B-B14F-4D97-AF65-F5344CB8AC3E}">
        <p14:creationId xmlns:p14="http://schemas.microsoft.com/office/powerpoint/2010/main" val="199652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solidFill>
                  <a:srgbClr val="493A1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rgbClr val="493A1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p:cNvSpPr>
            <a:spLocks noGrp="1"/>
          </p:cNvSpPr>
          <p:nvPr>
            <p:ph type="dt" sz="half" idx="10"/>
          </p:nvPr>
        </p:nvSpPr>
        <p:spPr>
          <a:xfrm>
            <a:off x="7467599" y="6423585"/>
            <a:ext cx="1461247"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fld id="{9CF8506F-8467-4E85-AE89-76ECD2557787}" type="datetimeFigureOut">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13" name="Footer Placeholder 4"/>
          <p:cNvSpPr>
            <a:spLocks noGrp="1"/>
          </p:cNvSpPr>
          <p:nvPr>
            <p:ph type="ftr" sz="quarter" idx="11"/>
          </p:nvPr>
        </p:nvSpPr>
        <p:spPr>
          <a:xfrm>
            <a:off x="3886200" y="6423585"/>
            <a:ext cx="3352800"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endParaRPr lang="en-US" dirty="0">
              <a:solidFill>
                <a:prstClr val="black">
                  <a:lumMod val="65000"/>
                  <a:lumOff val="35000"/>
                </a:prstClr>
              </a:solidFill>
            </a:endParaRPr>
          </a:p>
        </p:txBody>
      </p:sp>
    </p:spTree>
    <p:extLst>
      <p:ext uri="{BB962C8B-B14F-4D97-AF65-F5344CB8AC3E}">
        <p14:creationId xmlns:p14="http://schemas.microsoft.com/office/powerpoint/2010/main" val="2446180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Rectangle 7"/>
          <p:cNvSpPr/>
          <p:nvPr/>
        </p:nvSpPr>
        <p:spPr>
          <a:xfrm>
            <a:off x="152400" y="6151652"/>
            <a:ext cx="3581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7299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28600" y="347709"/>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152400" y="6151652"/>
            <a:ext cx="3581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72490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harter - Yellow Slide">
    <p:spTree>
      <p:nvGrpSpPr>
        <p:cNvPr id="1" name=""/>
        <p:cNvGrpSpPr/>
        <p:nvPr/>
      </p:nvGrpSpPr>
      <p:grpSpPr>
        <a:xfrm>
          <a:off x="0" y="0"/>
          <a:ext cx="0" cy="0"/>
          <a:chOff x="0" y="0"/>
          <a:chExt cx="0" cy="0"/>
        </a:xfrm>
      </p:grpSpPr>
      <p:sp>
        <p:nvSpPr>
          <p:cNvPr id="2" name="Title 1"/>
          <p:cNvSpPr>
            <a:spLocks noGrp="1"/>
          </p:cNvSpPr>
          <p:nvPr>
            <p:ph type="title"/>
          </p:nvPr>
        </p:nvSpPr>
        <p:spPr>
          <a:xfrm>
            <a:off x="1600200" y="21802"/>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295768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harter - Red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9456"/>
            <a:ext cx="7543800" cy="914400"/>
          </a:xfrm>
          <a:noFill/>
          <a:ln w="9525">
            <a:noFill/>
            <a:miter lim="800000"/>
            <a:headEnd/>
            <a:tailEnd/>
          </a:ln>
        </p:spPr>
        <p:txBody>
          <a:bodyPr tIns="45720" bIns="45720"/>
          <a:lstStyle>
            <a:lvl1pPr algn="l" rtl="0" eaLnBrk="0" fontAlgn="base" hangingPunct="0">
              <a:spcBef>
                <a:spcPct val="0"/>
              </a:spcBef>
              <a:spcAft>
                <a:spcPct val="0"/>
              </a:spcAft>
              <a:defRPr lang="en-CA" sz="3600" kern="1200" spc="-150">
                <a:solidFill>
                  <a:srgbClr val="221C40"/>
                </a:solidFill>
                <a:effectLst>
                  <a:outerShdw blurRad="38100" dist="38100" dir="2700000" algn="tl">
                    <a:srgbClr val="000000">
                      <a:alpha val="43137"/>
                    </a:srgbClr>
                  </a:outerShdw>
                </a:effectLst>
                <a:latin typeface="Lucida Console" pitchFamily="49" charset="0"/>
                <a:ea typeface="Tahoma" pitchFamily="34" charset="0"/>
                <a:cs typeface="Tahoma" pitchFamily="34"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28347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harter - Green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8288"/>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170921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harter - Blu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8288"/>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00602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harter - Marin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8288"/>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2715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harter - Yellow Slide">
    <p:spTree>
      <p:nvGrpSpPr>
        <p:cNvPr id="1" name=""/>
        <p:cNvGrpSpPr/>
        <p:nvPr/>
      </p:nvGrpSpPr>
      <p:grpSpPr>
        <a:xfrm>
          <a:off x="0" y="0"/>
          <a:ext cx="0" cy="0"/>
          <a:chOff x="0" y="0"/>
          <a:chExt cx="0" cy="0"/>
        </a:xfrm>
      </p:grpSpPr>
      <p:sp>
        <p:nvSpPr>
          <p:cNvPr id="2" name="Title 1"/>
          <p:cNvSpPr>
            <a:spLocks noGrp="1"/>
          </p:cNvSpPr>
          <p:nvPr>
            <p:ph type="title"/>
          </p:nvPr>
        </p:nvSpPr>
        <p:spPr>
          <a:xfrm>
            <a:off x="1600200" y="21802"/>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686017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Charter - Two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228600" y="1600200"/>
            <a:ext cx="4267200" cy="4800600"/>
          </a:xfrm>
          <a:noFill/>
          <a:ln w="9525">
            <a:noFill/>
            <a:miter lim="800000"/>
            <a:headEnd/>
            <a:tailEnd/>
          </a:ln>
        </p:spPr>
        <p:txBody>
          <a:bodyPr/>
          <a:lstStyle>
            <a:lvl1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1pPr>
            <a:lvl2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2pPr>
            <a:lvl3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3pPr>
            <a:lvl4pPr algn="l" rtl="0" eaLnBrk="0" fontAlgn="base" hangingPunct="0">
              <a:spcBef>
                <a:spcPct val="20000"/>
              </a:spcBef>
              <a:spcAft>
                <a:spcPct val="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4pPr>
            <a:lvl5pPr algn="l" rtl="0" eaLnBrk="0" fontAlgn="base" hangingPunct="0">
              <a:spcBef>
                <a:spcPct val="20000"/>
              </a:spcBef>
              <a:spcAft>
                <a:spcPct val="0"/>
              </a:spcAft>
              <a:buFont typeface="Arial" pitchFamily="34" charset="0"/>
              <a:defRPr lang="en-CA" sz="2000" kern="1200">
                <a:solidFill>
                  <a:srgbClr val="221C40"/>
                </a:solidFill>
                <a:latin typeface="Tahoma" pitchFamily="34" charset="0"/>
                <a:ea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600200"/>
            <a:ext cx="4267200" cy="4800600"/>
          </a:xfrm>
          <a:noFill/>
          <a:ln w="9525">
            <a:noFill/>
            <a:miter lim="800000"/>
            <a:headEnd/>
            <a:tailEnd/>
          </a:ln>
        </p:spPr>
        <p:txBody>
          <a:bodyPr/>
          <a:lstStyle>
            <a:lvl1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1pPr>
            <a:lvl2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2pPr>
            <a:lvl3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3pPr>
            <a:lvl4pPr algn="l" rtl="0" eaLnBrk="0" fontAlgn="base" hangingPunct="0">
              <a:spcBef>
                <a:spcPct val="20000"/>
              </a:spcBef>
              <a:spcAft>
                <a:spcPct val="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4pPr>
            <a:lvl5pPr algn="l" rtl="0" eaLnBrk="0" fontAlgn="base" hangingPunct="0">
              <a:spcBef>
                <a:spcPct val="20000"/>
              </a:spcBef>
              <a:spcAft>
                <a:spcPct val="0"/>
              </a:spcAft>
              <a:buFont typeface="Arial" pitchFamily="34" charset="0"/>
              <a:defRPr lang="en-CA" sz="2000" kern="1200">
                <a:solidFill>
                  <a:srgbClr val="221C40"/>
                </a:solidFill>
                <a:latin typeface="Tahoma" pitchFamily="34" charset="0"/>
                <a:ea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28301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harter - Comparis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CA" dirty="0"/>
          </a:p>
        </p:txBody>
      </p:sp>
      <p:sp>
        <p:nvSpPr>
          <p:cNvPr id="3" name="Text Placeholder 2"/>
          <p:cNvSpPr>
            <a:spLocks noGrp="1"/>
          </p:cNvSpPr>
          <p:nvPr>
            <p:ph type="body" idx="1"/>
          </p:nvPr>
        </p:nvSpPr>
        <p:spPr>
          <a:xfrm>
            <a:off x="228600" y="1535113"/>
            <a:ext cx="42687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2174874"/>
            <a:ext cx="4268788" cy="4225925"/>
          </a:xfrm>
        </p:spPr>
        <p:txBody>
          <a:bodyPr/>
          <a:lstStyle>
            <a:lvl1pPr>
              <a:defRPr sz="2000"/>
            </a:lvl1pPr>
            <a:lvl2pPr>
              <a:defRPr sz="18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5" y="1535113"/>
            <a:ext cx="42703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270375" cy="4225925"/>
          </a:xfrm>
          <a:noFill/>
          <a:ln w="9525">
            <a:noFill/>
            <a:miter lim="800000"/>
            <a:headEnd/>
            <a:tailEnd/>
          </a:ln>
        </p:spPr>
        <p:txBody>
          <a:bodyPr/>
          <a:lstStyle>
            <a:lvl1pPr algn="l" rtl="0" eaLnBrk="0" fontAlgn="base" hangingPunct="0">
              <a:spcBef>
                <a:spcPts val="0"/>
              </a:spcBef>
              <a:spcAft>
                <a:spcPct val="0"/>
              </a:spcAft>
              <a:buFont typeface="Arial" pitchFamily="34" charset="0"/>
              <a:defRPr lang="en-US" sz="2000" kern="1200" dirty="0" smtClean="0">
                <a:solidFill>
                  <a:srgbClr val="221C40"/>
                </a:solidFill>
                <a:latin typeface="Verdana" pitchFamily="34" charset="0"/>
                <a:ea typeface="Verdana" pitchFamily="34" charset="0"/>
                <a:cs typeface="Verdana" pitchFamily="34" charset="0"/>
              </a:defRPr>
            </a:lvl1pPr>
            <a:lvl2pPr algn="l" rtl="0" eaLnBrk="0" fontAlgn="base" hangingPunct="0">
              <a:spcBef>
                <a:spcPts val="0"/>
              </a:spcBef>
              <a:spcAft>
                <a:spcPct val="0"/>
              </a:spcAft>
              <a:buFont typeface="Arial" pitchFamily="34" charset="0"/>
              <a:defRPr lang="en-US" sz="1800" kern="1200" dirty="0" smtClean="0">
                <a:solidFill>
                  <a:srgbClr val="221C40"/>
                </a:solidFill>
                <a:latin typeface="Verdana" pitchFamily="34" charset="0"/>
                <a:ea typeface="Verdana" pitchFamily="34" charset="0"/>
                <a:cs typeface="Verdana" pitchFamily="34" charset="0"/>
              </a:defRPr>
            </a:lvl2pPr>
            <a:lvl3pPr algn="l" rtl="0" eaLnBrk="0" fontAlgn="base" hangingPunct="0">
              <a:spcBef>
                <a:spcPts val="0"/>
              </a:spcBef>
              <a:spcAft>
                <a:spcPct val="0"/>
              </a:spcAft>
              <a:buFont typeface="Arial" pitchFamily="34" charset="0"/>
              <a:defRPr lang="en-US" sz="1400" kern="1200" dirty="0" smtClean="0">
                <a:solidFill>
                  <a:srgbClr val="221C40"/>
                </a:solidFill>
                <a:latin typeface="Verdana" pitchFamily="34" charset="0"/>
                <a:ea typeface="Verdana" pitchFamily="34" charset="0"/>
                <a:cs typeface="Verdana" pitchFamily="34" charset="0"/>
              </a:defRPr>
            </a:lvl3pPr>
            <a:lvl4pPr>
              <a:buNone/>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71109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rter - Blank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9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harter - Yellow Slide">
    <p:spTree>
      <p:nvGrpSpPr>
        <p:cNvPr id="1" name=""/>
        <p:cNvGrpSpPr/>
        <p:nvPr/>
      </p:nvGrpSpPr>
      <p:grpSpPr>
        <a:xfrm>
          <a:off x="0" y="0"/>
          <a:ext cx="0" cy="0"/>
          <a:chOff x="0" y="0"/>
          <a:chExt cx="0" cy="0"/>
        </a:xfrm>
      </p:grpSpPr>
      <p:sp>
        <p:nvSpPr>
          <p:cNvPr id="2" name="Title 1"/>
          <p:cNvSpPr>
            <a:spLocks noGrp="1"/>
          </p:cNvSpPr>
          <p:nvPr>
            <p:ph type="title"/>
          </p:nvPr>
        </p:nvSpPr>
        <p:spPr>
          <a:xfrm>
            <a:off x="1600200" y="21802"/>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501742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harter - Red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9456"/>
            <a:ext cx="7543800" cy="914400"/>
          </a:xfrm>
          <a:noFill/>
          <a:ln w="9525">
            <a:noFill/>
            <a:miter lim="800000"/>
            <a:headEnd/>
            <a:tailEnd/>
          </a:ln>
        </p:spPr>
        <p:txBody>
          <a:bodyPr tIns="45720" bIns="45720"/>
          <a:lstStyle>
            <a:lvl1pPr algn="l" rtl="0" eaLnBrk="0" fontAlgn="base" hangingPunct="0">
              <a:spcBef>
                <a:spcPct val="0"/>
              </a:spcBef>
              <a:spcAft>
                <a:spcPct val="0"/>
              </a:spcAft>
              <a:defRPr lang="en-CA" sz="3600" kern="1200" spc="-150">
                <a:solidFill>
                  <a:srgbClr val="221C40"/>
                </a:solidFill>
                <a:effectLst>
                  <a:outerShdw blurRad="38100" dist="38100" dir="2700000" algn="tl">
                    <a:srgbClr val="000000">
                      <a:alpha val="43137"/>
                    </a:srgbClr>
                  </a:outerShdw>
                </a:effectLst>
                <a:latin typeface="Lucida Console" pitchFamily="49" charset="0"/>
                <a:ea typeface="Tahoma" pitchFamily="34" charset="0"/>
                <a:cs typeface="Tahoma" pitchFamily="34"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309125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harter - Green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8288"/>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836431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harter - Blu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8288"/>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329805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harter - Marin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8288"/>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002192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Charter - Two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228600" y="1600200"/>
            <a:ext cx="4267200" cy="4800600"/>
          </a:xfrm>
          <a:noFill/>
          <a:ln w="9525">
            <a:noFill/>
            <a:miter lim="800000"/>
            <a:headEnd/>
            <a:tailEnd/>
          </a:ln>
        </p:spPr>
        <p:txBody>
          <a:bodyPr/>
          <a:lstStyle>
            <a:lvl1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1pPr>
            <a:lvl2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2pPr>
            <a:lvl3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3pPr>
            <a:lvl4pPr algn="l" rtl="0" eaLnBrk="0" fontAlgn="base" hangingPunct="0">
              <a:spcBef>
                <a:spcPct val="20000"/>
              </a:spcBef>
              <a:spcAft>
                <a:spcPct val="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4pPr>
            <a:lvl5pPr algn="l" rtl="0" eaLnBrk="0" fontAlgn="base" hangingPunct="0">
              <a:spcBef>
                <a:spcPct val="20000"/>
              </a:spcBef>
              <a:spcAft>
                <a:spcPct val="0"/>
              </a:spcAft>
              <a:buFont typeface="Arial" pitchFamily="34" charset="0"/>
              <a:defRPr lang="en-CA" sz="2000" kern="1200">
                <a:solidFill>
                  <a:srgbClr val="221C40"/>
                </a:solidFill>
                <a:latin typeface="Tahoma" pitchFamily="34" charset="0"/>
                <a:ea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600200"/>
            <a:ext cx="4267200" cy="4800600"/>
          </a:xfrm>
          <a:noFill/>
          <a:ln w="9525">
            <a:noFill/>
            <a:miter lim="800000"/>
            <a:headEnd/>
            <a:tailEnd/>
          </a:ln>
        </p:spPr>
        <p:txBody>
          <a:bodyPr/>
          <a:lstStyle>
            <a:lvl1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1pPr>
            <a:lvl2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2pPr>
            <a:lvl3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3pPr>
            <a:lvl4pPr algn="l" rtl="0" eaLnBrk="0" fontAlgn="base" hangingPunct="0">
              <a:spcBef>
                <a:spcPct val="20000"/>
              </a:spcBef>
              <a:spcAft>
                <a:spcPct val="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4pPr>
            <a:lvl5pPr algn="l" rtl="0" eaLnBrk="0" fontAlgn="base" hangingPunct="0">
              <a:spcBef>
                <a:spcPct val="20000"/>
              </a:spcBef>
              <a:spcAft>
                <a:spcPct val="0"/>
              </a:spcAft>
              <a:buFont typeface="Arial" pitchFamily="34" charset="0"/>
              <a:defRPr lang="en-CA" sz="2000" kern="1200">
                <a:solidFill>
                  <a:srgbClr val="221C40"/>
                </a:solidFill>
                <a:latin typeface="Tahoma" pitchFamily="34" charset="0"/>
                <a:ea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93564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harter - Comparis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CA" dirty="0"/>
          </a:p>
        </p:txBody>
      </p:sp>
      <p:sp>
        <p:nvSpPr>
          <p:cNvPr id="3" name="Text Placeholder 2"/>
          <p:cNvSpPr>
            <a:spLocks noGrp="1"/>
          </p:cNvSpPr>
          <p:nvPr>
            <p:ph type="body" idx="1"/>
          </p:nvPr>
        </p:nvSpPr>
        <p:spPr>
          <a:xfrm>
            <a:off x="228600" y="1535113"/>
            <a:ext cx="42687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2174874"/>
            <a:ext cx="4268788" cy="4225925"/>
          </a:xfrm>
        </p:spPr>
        <p:txBody>
          <a:bodyPr/>
          <a:lstStyle>
            <a:lvl1pPr>
              <a:defRPr sz="2000"/>
            </a:lvl1pPr>
            <a:lvl2pPr>
              <a:defRPr sz="18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5" y="1535113"/>
            <a:ext cx="42703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270375" cy="4225925"/>
          </a:xfrm>
          <a:noFill/>
          <a:ln w="9525">
            <a:noFill/>
            <a:miter lim="800000"/>
            <a:headEnd/>
            <a:tailEnd/>
          </a:ln>
        </p:spPr>
        <p:txBody>
          <a:bodyPr/>
          <a:lstStyle>
            <a:lvl1pPr algn="l" rtl="0" eaLnBrk="0" fontAlgn="base" hangingPunct="0">
              <a:spcBef>
                <a:spcPts val="0"/>
              </a:spcBef>
              <a:spcAft>
                <a:spcPct val="0"/>
              </a:spcAft>
              <a:buFont typeface="Arial" pitchFamily="34" charset="0"/>
              <a:defRPr lang="en-US" sz="2000" kern="1200" dirty="0" smtClean="0">
                <a:solidFill>
                  <a:srgbClr val="221C40"/>
                </a:solidFill>
                <a:latin typeface="Verdana" pitchFamily="34" charset="0"/>
                <a:ea typeface="Verdana" pitchFamily="34" charset="0"/>
                <a:cs typeface="Verdana" pitchFamily="34" charset="0"/>
              </a:defRPr>
            </a:lvl1pPr>
            <a:lvl2pPr algn="l" rtl="0" eaLnBrk="0" fontAlgn="base" hangingPunct="0">
              <a:spcBef>
                <a:spcPts val="0"/>
              </a:spcBef>
              <a:spcAft>
                <a:spcPct val="0"/>
              </a:spcAft>
              <a:buFont typeface="Arial" pitchFamily="34" charset="0"/>
              <a:defRPr lang="en-US" sz="1800" kern="1200" dirty="0" smtClean="0">
                <a:solidFill>
                  <a:srgbClr val="221C40"/>
                </a:solidFill>
                <a:latin typeface="Verdana" pitchFamily="34" charset="0"/>
                <a:ea typeface="Verdana" pitchFamily="34" charset="0"/>
                <a:cs typeface="Verdana" pitchFamily="34" charset="0"/>
              </a:defRPr>
            </a:lvl2pPr>
            <a:lvl3pPr algn="l" rtl="0" eaLnBrk="0" fontAlgn="base" hangingPunct="0">
              <a:spcBef>
                <a:spcPts val="0"/>
              </a:spcBef>
              <a:spcAft>
                <a:spcPct val="0"/>
              </a:spcAft>
              <a:buFont typeface="Arial" pitchFamily="34" charset="0"/>
              <a:defRPr lang="en-US" sz="1400" kern="1200" dirty="0" smtClean="0">
                <a:solidFill>
                  <a:srgbClr val="221C40"/>
                </a:solidFill>
                <a:latin typeface="Verdana" pitchFamily="34" charset="0"/>
                <a:ea typeface="Verdana" pitchFamily="34" charset="0"/>
                <a:cs typeface="Verdana" pitchFamily="34" charset="0"/>
              </a:defRPr>
            </a:lvl3pPr>
            <a:lvl4pPr>
              <a:buNone/>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9597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harter - Red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9456"/>
            <a:ext cx="7543800" cy="914400"/>
          </a:xfrm>
          <a:noFill/>
          <a:ln w="9525">
            <a:noFill/>
            <a:miter lim="800000"/>
            <a:headEnd/>
            <a:tailEnd/>
          </a:ln>
        </p:spPr>
        <p:txBody>
          <a:bodyPr tIns="45720" bIns="45720"/>
          <a:lstStyle>
            <a:lvl1pPr algn="l" rtl="0" eaLnBrk="0" fontAlgn="base" hangingPunct="0">
              <a:spcBef>
                <a:spcPct val="0"/>
              </a:spcBef>
              <a:spcAft>
                <a:spcPct val="0"/>
              </a:spcAft>
              <a:defRPr lang="en-CA" sz="3600" kern="1200" spc="-150">
                <a:solidFill>
                  <a:srgbClr val="221C40"/>
                </a:solidFill>
                <a:effectLst>
                  <a:outerShdw blurRad="38100" dist="38100" dir="2700000" algn="tl">
                    <a:srgbClr val="000000">
                      <a:alpha val="43137"/>
                    </a:srgbClr>
                  </a:outerShdw>
                </a:effectLst>
                <a:latin typeface="Lucida Console" pitchFamily="49" charset="0"/>
                <a:ea typeface="Tahoma" pitchFamily="34" charset="0"/>
                <a:cs typeface="Tahoma" pitchFamily="34"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128639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harter - Blank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38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051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USFF">
    <p:spTree>
      <p:nvGrpSpPr>
        <p:cNvPr id="1" name=""/>
        <p:cNvGrpSpPr/>
        <p:nvPr/>
      </p:nvGrpSpPr>
      <p:grpSpPr>
        <a:xfrm>
          <a:off x="0" y="0"/>
          <a:ext cx="0" cy="0"/>
          <a:chOff x="0" y="0"/>
          <a:chExt cx="0" cy="0"/>
        </a:xfrm>
      </p:grpSpPr>
      <p:sp>
        <p:nvSpPr>
          <p:cNvPr id="4" name="Text Box 29"/>
          <p:cNvSpPr txBox="1">
            <a:spLocks noChangeArrowheads="1"/>
          </p:cNvSpPr>
          <p:nvPr userDrawn="1"/>
        </p:nvSpPr>
        <p:spPr bwMode="blackWhite">
          <a:xfrm>
            <a:off x="8774113" y="6619875"/>
            <a:ext cx="3698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lnSpc>
                <a:spcPct val="80000"/>
              </a:lnSpc>
              <a:spcBef>
                <a:spcPct val="50000"/>
              </a:spcBef>
              <a:spcAft>
                <a:spcPct val="0"/>
              </a:spcAft>
              <a:defRPr/>
            </a:pPr>
            <a:fld id="{FAD2BF4C-BD78-4FAC-8BA5-A2F90EA6CE83}" type="slidenum">
              <a:rPr lang="en-US" altLang="en-US" sz="1200" b="1" smtClean="0">
                <a:solidFill>
                  <a:srgbClr val="110189"/>
                </a:solidFill>
              </a:rPr>
              <a:pPr algn="ctr" eaLnBrk="1" fontAlgn="base" hangingPunct="1">
                <a:lnSpc>
                  <a:spcPct val="80000"/>
                </a:lnSpc>
                <a:spcBef>
                  <a:spcPct val="50000"/>
                </a:spcBef>
                <a:spcAft>
                  <a:spcPct val="0"/>
                </a:spcAft>
                <a:defRPr/>
              </a:pPr>
              <a:t>‹#›</a:t>
            </a:fld>
            <a:endParaRPr lang="en-US" altLang="en-US" sz="1200" b="1" dirty="0">
              <a:solidFill>
                <a:srgbClr val="110189"/>
              </a:solidFill>
            </a:endParaRPr>
          </a:p>
        </p:txBody>
      </p:sp>
      <p:sp>
        <p:nvSpPr>
          <p:cNvPr id="5" name="Rectangle 62"/>
          <p:cNvSpPr>
            <a:spLocks noChangeArrowheads="1"/>
          </p:cNvSpPr>
          <p:nvPr userDrawn="1"/>
        </p:nvSpPr>
        <p:spPr bwMode="auto">
          <a:xfrm>
            <a:off x="0" y="6629400"/>
            <a:ext cx="8839200" cy="95250"/>
          </a:xfrm>
          <a:prstGeom prst="rect">
            <a:avLst/>
          </a:prstGeom>
          <a:solidFill>
            <a:srgbClr val="000066"/>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defRPr/>
            </a:pPr>
            <a:endParaRPr lang="en-US" altLang="en-US" b="1" i="1" dirty="0">
              <a:solidFill>
                <a:srgbClr val="000000"/>
              </a:solidFill>
              <a:cs typeface="Times New Roman" pitchFamily="18" charset="0"/>
            </a:endParaRPr>
          </a:p>
        </p:txBody>
      </p:sp>
      <p:grpSp>
        <p:nvGrpSpPr>
          <p:cNvPr id="6" name="Group 8"/>
          <p:cNvGrpSpPr>
            <a:grpSpLocks/>
          </p:cNvGrpSpPr>
          <p:nvPr userDrawn="1"/>
        </p:nvGrpSpPr>
        <p:grpSpPr bwMode="auto">
          <a:xfrm>
            <a:off x="76200" y="44450"/>
            <a:ext cx="1447800" cy="731838"/>
            <a:chOff x="76200" y="-76200"/>
            <a:chExt cx="1447800" cy="731520"/>
          </a:xfrm>
        </p:grpSpPr>
        <p:pic>
          <p:nvPicPr>
            <p:cNvPr id="7" name="Picture 12" descr="Norad Sh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6744"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orthco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51"/>
          <p:cNvSpPr txBox="1">
            <a:spLocks noChangeArrowheads="1"/>
          </p:cNvSpPr>
          <p:nvPr userDrawn="1"/>
        </p:nvSpPr>
        <p:spPr bwMode="auto">
          <a:xfrm>
            <a:off x="381000" y="6567488"/>
            <a:ext cx="2667000" cy="215900"/>
          </a:xfrm>
          <a:prstGeom prst="rect">
            <a:avLst/>
          </a:prstGeom>
          <a:solidFill>
            <a:schemeClr val="bg1"/>
          </a:solidFill>
          <a:ln w="57150">
            <a:noFill/>
            <a:miter lim="800000"/>
            <a:headEnd/>
            <a:tailEnd/>
          </a:ln>
          <a:effectLst/>
        </p:spPr>
        <p:txBody>
          <a:bodyPr tIns="0" bIns="0" anchor="ctr" anchorCtr="1">
            <a:spAutoFit/>
          </a:bodyPr>
          <a:lstStyle/>
          <a:p>
            <a:pPr algn="ctr" eaLnBrk="0" fontAlgn="base" hangingPunct="0">
              <a:spcBef>
                <a:spcPct val="0"/>
              </a:spcBef>
              <a:spcAft>
                <a:spcPct val="0"/>
              </a:spcAft>
              <a:defRPr/>
            </a:pPr>
            <a:r>
              <a:rPr lang="en-US" sz="1400" b="1" i="1" dirty="0">
                <a:solidFill>
                  <a:srgbClr val="000066"/>
                </a:solidFill>
                <a:effectLst>
                  <a:outerShdw blurRad="38100" dist="38100" dir="2700000" algn="tl">
                    <a:srgbClr val="C0C0C0"/>
                  </a:outerShdw>
                </a:effectLst>
                <a:cs typeface="Times New Roman" pitchFamily="18" charset="0"/>
              </a:rPr>
              <a:t>NORAD and USNORTHCOM</a:t>
            </a:r>
          </a:p>
        </p:txBody>
      </p:sp>
      <p:sp>
        <p:nvSpPr>
          <p:cNvPr id="10" name="Text Box 55"/>
          <p:cNvSpPr txBox="1">
            <a:spLocks noChangeArrowheads="1"/>
          </p:cNvSpPr>
          <p:nvPr userDrawn="1"/>
        </p:nvSpPr>
        <p:spPr bwMode="auto">
          <a:xfrm>
            <a:off x="6019800" y="6567488"/>
            <a:ext cx="2209800" cy="215900"/>
          </a:xfrm>
          <a:prstGeom prst="rect">
            <a:avLst/>
          </a:prstGeom>
          <a:solidFill>
            <a:schemeClr val="bg1"/>
          </a:solidFill>
          <a:ln w="57150">
            <a:noFill/>
            <a:miter lim="800000"/>
            <a:headEnd/>
            <a:tailEnd/>
          </a:ln>
          <a:effectLst/>
        </p:spPr>
        <p:txBody>
          <a:bodyPr tIns="0" bIns="0" anchor="ctr" anchorCtr="1">
            <a:spAutoFit/>
          </a:bodyPr>
          <a:lstStyle/>
          <a:p>
            <a:pPr algn="ctr" eaLnBrk="0" fontAlgn="base" hangingPunct="0">
              <a:spcBef>
                <a:spcPct val="0"/>
              </a:spcBef>
              <a:spcAft>
                <a:spcPct val="0"/>
              </a:spcAft>
              <a:defRPr/>
            </a:pPr>
            <a:r>
              <a:rPr lang="en-US" sz="1400" b="1" i="1" dirty="0">
                <a:solidFill>
                  <a:srgbClr val="000066"/>
                </a:solidFill>
                <a:effectLst>
                  <a:outerShdw blurRad="38100" dist="38100" dir="2700000" algn="tl">
                    <a:srgbClr val="C0C0C0"/>
                  </a:outerShdw>
                </a:effectLst>
                <a:cs typeface="Times New Roman" pitchFamily="18" charset="0"/>
              </a:rPr>
              <a:t>We Have The Watch</a:t>
            </a:r>
          </a:p>
        </p:txBody>
      </p:sp>
      <p:sp>
        <p:nvSpPr>
          <p:cNvPr id="12290" name="Rectangle 2"/>
          <p:cNvSpPr>
            <a:spLocks noGrp="1" noChangeArrowheads="1"/>
          </p:cNvSpPr>
          <p:nvPr>
            <p:ph type="ctrTitle"/>
          </p:nvPr>
        </p:nvSpPr>
        <p:spPr>
          <a:xfrm>
            <a:off x="685800" y="2130425"/>
            <a:ext cx="7772400" cy="1470025"/>
          </a:xfrm>
        </p:spPr>
        <p:txBody>
          <a:bodyPr/>
          <a:lstStyle>
            <a:lvl1pPr>
              <a:defRPr sz="2800" i="1">
                <a:latin typeface="Times New Roman" pitchFamily="18" charset="0"/>
                <a:cs typeface="Times New Roman" pitchFamily="18" charset="0"/>
              </a:defRPr>
            </a:lvl1pPr>
          </a:lstStyle>
          <a:p>
            <a:r>
              <a:rPr lang="en-US" dirty="0"/>
              <a:t>Click to edit Master title style</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sz="2800" i="1">
                <a:solidFill>
                  <a:schemeClr val="tx2"/>
                </a:solidFill>
                <a:latin typeface="Times New Roman" pitchFamily="18" charset="0"/>
                <a:cs typeface="Times New Roman" pitchFamily="18" charset="0"/>
              </a:defRPr>
            </a:lvl1pPr>
          </a:lstStyle>
          <a:p>
            <a:r>
              <a:rPr lang="en-US" dirty="0"/>
              <a:t>Click to edit Master subtitle style</a:t>
            </a:r>
          </a:p>
        </p:txBody>
      </p:sp>
    </p:spTree>
    <p:extLst>
      <p:ext uri="{BB962C8B-B14F-4D97-AF65-F5344CB8AC3E}">
        <p14:creationId xmlns:p14="http://schemas.microsoft.com/office/powerpoint/2010/main" val="1971460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1295400"/>
            <a:ext cx="8683625" cy="5194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1562100" y="0"/>
            <a:ext cx="6024563" cy="838200"/>
          </a:xfrm>
        </p:spPr>
        <p:txBody>
          <a:bodyPr/>
          <a:lstStyle>
            <a:lvl1pPr>
              <a:defRPr sz="2800" i="0">
                <a:latin typeface="+mj-lt"/>
              </a:defRPr>
            </a:lvl1pPr>
          </a:lstStyle>
          <a:p>
            <a:r>
              <a:rPr lang="en-US" dirty="0"/>
              <a:t>Click to edit Master title style</a:t>
            </a:r>
          </a:p>
        </p:txBody>
      </p:sp>
    </p:spTree>
    <p:extLst>
      <p:ext uri="{BB962C8B-B14F-4D97-AF65-F5344CB8AC3E}">
        <p14:creationId xmlns:p14="http://schemas.microsoft.com/office/powerpoint/2010/main" val="12562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8625" y="1133475"/>
            <a:ext cx="4265613" cy="5356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46638" y="1133475"/>
            <a:ext cx="4265612" cy="5356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1562100" y="0"/>
            <a:ext cx="6024563" cy="838200"/>
          </a:xfrm>
        </p:spPr>
        <p:txBody>
          <a:bodyPr/>
          <a:lstStyle>
            <a:lvl1pPr>
              <a:defRPr sz="2800" i="0">
                <a:latin typeface="+mj-lt"/>
              </a:defRPr>
            </a:lvl1pPr>
          </a:lstStyle>
          <a:p>
            <a:r>
              <a:rPr lang="en-US" dirty="0"/>
              <a:t>Click to edit Master title style</a:t>
            </a:r>
          </a:p>
        </p:txBody>
      </p:sp>
    </p:spTree>
    <p:extLst>
      <p:ext uri="{BB962C8B-B14F-4D97-AF65-F5344CB8AC3E}">
        <p14:creationId xmlns:p14="http://schemas.microsoft.com/office/powerpoint/2010/main" val="3006661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1562100" y="0"/>
            <a:ext cx="6024563" cy="838200"/>
          </a:xfrm>
        </p:spPr>
        <p:txBody>
          <a:bodyPr/>
          <a:lstStyle>
            <a:lvl1pPr>
              <a:defRPr sz="2800" i="0">
                <a:latin typeface="+mj-lt"/>
              </a:defRPr>
            </a:lvl1pPr>
          </a:lstStyle>
          <a:p>
            <a:r>
              <a:rPr lang="en-US" dirty="0"/>
              <a:t>Click to edit Master title style</a:t>
            </a:r>
          </a:p>
        </p:txBody>
      </p:sp>
    </p:spTree>
    <p:extLst>
      <p:ext uri="{BB962C8B-B14F-4D97-AF65-F5344CB8AC3E}">
        <p14:creationId xmlns:p14="http://schemas.microsoft.com/office/powerpoint/2010/main" val="511231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00600" y="5562599"/>
            <a:ext cx="4038600" cy="748553"/>
          </a:xfrm>
        </p:spPr>
        <p:txBody>
          <a:bodyPr>
            <a:normAutofit/>
          </a:bodyPr>
          <a:lstStyle>
            <a:lvl1pPr marL="0" indent="0" algn="l">
              <a:spcBef>
                <a:spcPts val="300"/>
              </a:spcBef>
              <a:buNone/>
              <a:defRPr sz="1800">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sz="1400">
                <a:latin typeface="+mj-lt"/>
              </a:defRPr>
            </a:lvl1pPr>
          </a:lstStyle>
          <a:p>
            <a:pPr>
              <a:buClr>
                <a:srgbClr val="BC5FBC"/>
              </a:buClr>
            </a:pPr>
            <a:r>
              <a:rPr lang="en-US" dirty="0">
                <a:solidFill>
                  <a:prstClr val="black">
                    <a:lumMod val="65000"/>
                    <a:lumOff val="35000"/>
                  </a:prstClr>
                </a:solidFill>
              </a:rPr>
              <a:t>Date</a:t>
            </a:r>
          </a:p>
        </p:txBody>
      </p:sp>
      <p:sp>
        <p:nvSpPr>
          <p:cNvPr id="5" name="Footer Placeholder 4"/>
          <p:cNvSpPr>
            <a:spLocks noGrp="1"/>
          </p:cNvSpPr>
          <p:nvPr>
            <p:ph type="ftr" sz="quarter" idx="11"/>
          </p:nvPr>
        </p:nvSpPr>
        <p:spPr>
          <a:xfrm>
            <a:off x="6311153" y="6425640"/>
            <a:ext cx="2617694" cy="365125"/>
          </a:xfrm>
        </p:spPr>
        <p:txBody>
          <a:bodyPr/>
          <a:lstStyle>
            <a:lvl1pPr algn="r">
              <a:defRPr sz="1400">
                <a:latin typeface="+mj-lt"/>
              </a:defRPr>
            </a:lvl1pPr>
          </a:lstStyle>
          <a:p>
            <a:pPr>
              <a:buClr>
                <a:srgbClr val="BC5FBC"/>
              </a:buClr>
            </a:pPr>
            <a:endParaRPr lang="en-US" dirty="0">
              <a:solidFill>
                <a:prstClr val="black">
                  <a:lumMod val="65000"/>
                  <a:lumOff val="35000"/>
                </a:prstClr>
              </a:solidFill>
            </a:endParaRPr>
          </a:p>
        </p:txBody>
      </p:sp>
      <p:sp>
        <p:nvSpPr>
          <p:cNvPr id="7" name="Rectangle 6"/>
          <p:cNvSpPr/>
          <p:nvPr/>
        </p:nvSpPr>
        <p:spPr>
          <a:xfrm>
            <a:off x="282575" y="228600"/>
            <a:ext cx="4235450"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sym typeface="Arial"/>
            </a:endParaRPr>
          </a:p>
        </p:txBody>
      </p:sp>
      <p:sp>
        <p:nvSpPr>
          <p:cNvPr id="8" name="Rectangle 7"/>
          <p:cNvSpPr/>
          <p:nvPr/>
        </p:nvSpPr>
        <p:spPr>
          <a:xfrm>
            <a:off x="6802438" y="228600"/>
            <a:ext cx="20574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sym typeface="Arial"/>
            </a:endParaRPr>
          </a:p>
        </p:txBody>
      </p:sp>
      <p:sp>
        <p:nvSpPr>
          <p:cNvPr id="10" name="Rectangle 9"/>
          <p:cNvSpPr/>
          <p:nvPr/>
        </p:nvSpPr>
        <p:spPr>
          <a:xfrm>
            <a:off x="4624388" y="2377440"/>
            <a:ext cx="20574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sym typeface="Arial"/>
            </a:endParaRPr>
          </a:p>
        </p:txBody>
      </p:sp>
      <p:sp>
        <p:nvSpPr>
          <p:cNvPr id="15" name="TextBox 14"/>
          <p:cNvSpPr txBox="1"/>
          <p:nvPr/>
        </p:nvSpPr>
        <p:spPr>
          <a:xfrm>
            <a:off x="424891" y="174812"/>
            <a:ext cx="413309" cy="1661994"/>
          </a:xfrm>
          <a:prstGeom prst="rect">
            <a:avLst/>
          </a:prstGeom>
          <a:noFill/>
        </p:spPr>
        <p:txBody>
          <a:bodyPr wrap="square" lIns="0" tIns="0" rIns="0" bIns="0" rtlCol="0">
            <a:spAutoFit/>
          </a:bodyPr>
          <a:lstStyle/>
          <a:p>
            <a:pPr defTabSz="457200"/>
            <a:r>
              <a:rPr sz="5400" b="1" dirty="0">
                <a:solidFill>
                  <a:srgbClr val="1C5B2C"/>
                </a:solidFill>
                <a:cs typeface="Arial"/>
                <a:sym typeface="Arial"/>
              </a:rPr>
              <a:t>+</a:t>
            </a:r>
          </a:p>
        </p:txBody>
      </p:sp>
      <p:sp>
        <p:nvSpPr>
          <p:cNvPr id="16" name="Rectangle 15"/>
          <p:cNvSpPr/>
          <p:nvPr userDrawn="1"/>
        </p:nvSpPr>
        <p:spPr>
          <a:xfrm>
            <a:off x="282575" y="6633440"/>
            <a:ext cx="1310772"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sym typeface="Arial"/>
            </a:endParaRPr>
          </a:p>
        </p:txBody>
      </p:sp>
      <p:pic>
        <p:nvPicPr>
          <p:cNvPr id="14" name="Picture 13" descr="TNM_green_3line_L.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949450" y="5616213"/>
            <a:ext cx="3132138" cy="2349104"/>
          </a:xfrm>
          <a:prstGeom prst="rect">
            <a:avLst/>
          </a:prstGeom>
        </p:spPr>
      </p:pic>
      <p:pic>
        <p:nvPicPr>
          <p:cNvPr id="20" name="Picture 19" descr="white.png"/>
          <p:cNvPicPr>
            <a:picLocks noChangeAspect="1"/>
          </p:cNvPicPr>
          <p:nvPr userDrawn="1"/>
        </p:nvPicPr>
        <p:blipFill>
          <a:blip r:embed="rId4">
            <a:alphaModFix amt="50000"/>
          </a:blip>
          <a:stretch>
            <a:fillRect/>
          </a:stretch>
        </p:blipFill>
        <p:spPr>
          <a:xfrm>
            <a:off x="5463591" y="0"/>
            <a:ext cx="3680409" cy="3771284"/>
          </a:xfrm>
          <a:prstGeom prst="rect">
            <a:avLst/>
          </a:prstGeom>
        </p:spPr>
      </p:pic>
      <p:sp>
        <p:nvSpPr>
          <p:cNvPr id="21" name="Rectangle 20"/>
          <p:cNvSpPr/>
          <p:nvPr userDrawn="1"/>
        </p:nvSpPr>
        <p:spPr>
          <a:xfrm>
            <a:off x="4620032" y="228600"/>
            <a:ext cx="2057400" cy="2039112"/>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sym typeface="Arial"/>
            </a:endParaRPr>
          </a:p>
        </p:txBody>
      </p:sp>
      <p:sp>
        <p:nvSpPr>
          <p:cNvPr id="22" name="Rectangle 21"/>
          <p:cNvSpPr/>
          <p:nvPr userDrawn="1"/>
        </p:nvSpPr>
        <p:spPr>
          <a:xfrm>
            <a:off x="6798082" y="2377440"/>
            <a:ext cx="2057400" cy="2039112"/>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sym typeface="Arial"/>
            </a:endParaRPr>
          </a:p>
        </p:txBody>
      </p:sp>
      <p:sp>
        <p:nvSpPr>
          <p:cNvPr id="23" name="Rectangle 22"/>
          <p:cNvSpPr/>
          <p:nvPr userDrawn="1"/>
        </p:nvSpPr>
        <p:spPr>
          <a:xfrm>
            <a:off x="4620032" y="2377440"/>
            <a:ext cx="2057400" cy="2039112"/>
          </a:xfrm>
          <a:prstGeom prst="rect">
            <a:avLst/>
          </a:prstGeom>
          <a:blipFill rotWithShape="1">
            <a:blip r:embed="rId7">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sym typeface="Arial"/>
            </a:endParaRPr>
          </a:p>
        </p:txBody>
      </p:sp>
      <p:sp>
        <p:nvSpPr>
          <p:cNvPr id="2" name="Title 1"/>
          <p:cNvSpPr>
            <a:spLocks noGrp="1"/>
          </p:cNvSpPr>
          <p:nvPr>
            <p:ph type="ctrTitle" hasCustomPrompt="1"/>
          </p:nvPr>
        </p:nvSpPr>
        <p:spPr>
          <a:xfrm>
            <a:off x="365622" y="1591732"/>
            <a:ext cx="4038600" cy="2641601"/>
          </a:xfrm>
        </p:spPr>
        <p:txBody>
          <a:bodyPr anchor="b">
            <a:normAutofit/>
          </a:bodyPr>
          <a:lstStyle>
            <a:lvl1pPr>
              <a:defRPr sz="2800">
                <a:solidFill>
                  <a:srgbClr val="FFFFFF"/>
                </a:solidFill>
              </a:defRPr>
            </a:lvl1pPr>
          </a:lstStyle>
          <a:p>
            <a:r>
              <a:rPr lang="en-US" dirty="0"/>
              <a:t>Title</a:t>
            </a:r>
            <a:endParaRPr dirty="0"/>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666" y="5676900"/>
            <a:ext cx="1371600" cy="502920"/>
          </a:xfrm>
          <a:prstGeom prst="rect">
            <a:avLst/>
          </a:prstGeom>
        </p:spPr>
      </p:pic>
    </p:spTree>
    <p:extLst>
      <p:ext uri="{BB962C8B-B14F-4D97-AF65-F5344CB8AC3E}">
        <p14:creationId xmlns:p14="http://schemas.microsoft.com/office/powerpoint/2010/main" val="1714663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sym typeface="Arial"/>
            </a:endParaRPr>
          </a:p>
        </p:txBody>
      </p:sp>
      <p:sp>
        <p:nvSpPr>
          <p:cNvPr id="2" name="Title 1"/>
          <p:cNvSpPr>
            <a:spLocks noGrp="1"/>
          </p:cNvSpPr>
          <p:nvPr>
            <p:ph type="title"/>
          </p:nvPr>
        </p:nvSpPr>
        <p:spPr>
          <a:xfrm>
            <a:off x="498474" y="134471"/>
            <a:ext cx="7556313" cy="995082"/>
          </a:xfrm>
        </p:spPr>
        <p:txBody>
          <a:bodyPr anchor="b" anchorCtr="0"/>
          <a:lstStyle>
            <a:lvl1pPr>
              <a:defRPr>
                <a:solidFill>
                  <a:srgbClr val="006F4B"/>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pPr>
              <a:buClr>
                <a:srgbClr val="BC5FBC"/>
              </a:buClr>
            </a:pPr>
            <a:fld id="{ACEBAD2D-B1C4-5F46-BB8A-BD48D9B4B769}" type="datetimeFigureOut">
              <a:rPr lang="en-US" smtClean="0">
                <a:solidFill>
                  <a:prstClr val="black">
                    <a:lumMod val="65000"/>
                    <a:lumOff val="35000"/>
                  </a:prstClr>
                </a:solidFill>
              </a:rPr>
              <a:pPr>
                <a:buClr>
                  <a:srgbClr val="BC5FBC"/>
                </a:buClr>
              </a:pPr>
              <a:t>8/2/2017</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201706" y="6423585"/>
            <a:ext cx="6122894" cy="365125"/>
          </a:xfrm>
        </p:spPr>
        <p:txBody>
          <a:bodyPr/>
          <a:lstStyle/>
          <a:p>
            <a:pPr>
              <a:buClr>
                <a:srgbClr val="BC5FBC"/>
              </a:buClr>
            </a:pPr>
            <a:endParaRPr lang="en-US" dirty="0">
              <a:solidFill>
                <a:prstClr val="black">
                  <a:lumMod val="65000"/>
                  <a:lumOff val="35000"/>
                </a:prstClr>
              </a:solidFill>
            </a:endParaRPr>
          </a:p>
        </p:txBody>
      </p:sp>
      <p:sp>
        <p:nvSpPr>
          <p:cNvPr id="9" name="TextBox 8"/>
          <p:cNvSpPr txBox="1"/>
          <p:nvPr/>
        </p:nvSpPr>
        <p:spPr>
          <a:xfrm>
            <a:off x="223185" y="228600"/>
            <a:ext cx="260909" cy="1107996"/>
          </a:xfrm>
          <a:prstGeom prst="rect">
            <a:avLst/>
          </a:prstGeom>
          <a:noFill/>
        </p:spPr>
        <p:txBody>
          <a:bodyPr wrap="square" lIns="0" tIns="0" rIns="0" bIns="0" rtlCol="0">
            <a:spAutoFit/>
          </a:bodyPr>
          <a:lstStyle/>
          <a:p>
            <a:pPr defTabSz="457200"/>
            <a:r>
              <a:rPr lang="en-US" sz="3600" b="1" dirty="0">
                <a:solidFill>
                  <a:prstClr val="black">
                    <a:lumMod val="50000"/>
                    <a:lumOff val="50000"/>
                  </a:prstClr>
                </a:solidFill>
                <a:cs typeface="Arial"/>
                <a:sym typeface="Aria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Click to edit Master text styles</a:t>
            </a:r>
          </a:p>
        </p:txBody>
      </p:sp>
      <p:sp>
        <p:nvSpPr>
          <p:cNvPr id="12" name="TextBox 11"/>
          <p:cNvSpPr txBox="1"/>
          <p:nvPr userDrawn="1"/>
        </p:nvSpPr>
        <p:spPr>
          <a:xfrm>
            <a:off x="8178793" y="282574"/>
            <a:ext cx="673854" cy="369332"/>
          </a:xfrm>
          <a:prstGeom prst="rect">
            <a:avLst/>
          </a:prstGeom>
          <a:noFill/>
        </p:spPr>
        <p:txBody>
          <a:bodyPr wrap="square" rtlCol="0">
            <a:spAutoFit/>
          </a:bodyPr>
          <a:lstStyle/>
          <a:p>
            <a:pPr algn="ctr" defTabSz="457200"/>
            <a:fld id="{C82C3CAB-5DAE-364E-A5B2-3FA4B22A277F}" type="slidenum">
              <a:rPr lang="en-US" smtClean="0">
                <a:solidFill>
                  <a:prstClr val="white"/>
                </a:solidFill>
                <a:latin typeface="Arial"/>
                <a:cs typeface="Arial"/>
                <a:sym typeface="Arial"/>
              </a:rPr>
              <a:pPr algn="ctr" defTabSz="457200"/>
              <a:t>‹#›</a:t>
            </a:fld>
            <a:endParaRPr lang="en-US" dirty="0">
              <a:solidFill>
                <a:prstClr val="white"/>
              </a:solidFill>
              <a:latin typeface="Arial"/>
              <a:cs typeface="Arial"/>
              <a:sym typeface="Arial"/>
            </a:endParaRPr>
          </a:p>
        </p:txBody>
      </p:sp>
    </p:spTree>
    <p:extLst>
      <p:ext uri="{BB962C8B-B14F-4D97-AF65-F5344CB8AC3E}">
        <p14:creationId xmlns:p14="http://schemas.microsoft.com/office/powerpoint/2010/main" val="914068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8/2/2017</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747322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28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er - Green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8288"/>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0957395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sz="1200" b="0"/>
            </a:lvl1pPr>
          </a:lstStyle>
          <a:p>
            <a:fld id="{9D781AD5-0FB1-41BA-871D-7CACCD28D5C0}" type="datetime1">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7" name="Rectangle 6"/>
          <p:cNvSpPr/>
          <p:nvPr/>
        </p:nvSpPr>
        <p:spPr>
          <a:xfrm>
            <a:off x="282575" y="228600"/>
            <a:ext cx="4235450"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8" name="Rectangle 7"/>
          <p:cNvSpPr/>
          <p:nvPr/>
        </p:nvSpPr>
        <p:spPr>
          <a:xfrm>
            <a:off x="6802438" y="228600"/>
            <a:ext cx="20574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10" name="Rectangle 9"/>
          <p:cNvSpPr/>
          <p:nvPr/>
        </p:nvSpPr>
        <p:spPr>
          <a:xfrm>
            <a:off x="4624388" y="2377440"/>
            <a:ext cx="20574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15" name="TextBox 14"/>
          <p:cNvSpPr txBox="1"/>
          <p:nvPr/>
        </p:nvSpPr>
        <p:spPr>
          <a:xfrm>
            <a:off x="424891" y="174812"/>
            <a:ext cx="413309" cy="1661994"/>
          </a:xfrm>
          <a:prstGeom prst="rect">
            <a:avLst/>
          </a:prstGeom>
          <a:noFill/>
        </p:spPr>
        <p:txBody>
          <a:bodyPr wrap="square" lIns="0" tIns="0" rIns="0" bIns="0" rtlCol="0">
            <a:spAutoFit/>
          </a:bodyPr>
          <a:lstStyle/>
          <a:p>
            <a:pPr defTabSz="457200"/>
            <a:r>
              <a:rPr sz="5400" b="1" dirty="0">
                <a:solidFill>
                  <a:srgbClr val="1C5B2C"/>
                </a:solidFill>
              </a:rPr>
              <a:t>+</a:t>
            </a:r>
          </a:p>
        </p:txBody>
      </p:sp>
      <p:sp>
        <p:nvSpPr>
          <p:cNvPr id="16" name="Rectangle 15"/>
          <p:cNvSpPr/>
          <p:nvPr userDrawn="1"/>
        </p:nvSpPr>
        <p:spPr>
          <a:xfrm>
            <a:off x="282575" y="6633440"/>
            <a:ext cx="1310772"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4" name="Picture 13" descr="TNM_green_3line_L.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949450" y="5616213"/>
            <a:ext cx="3132138" cy="2349104"/>
          </a:xfrm>
          <a:prstGeom prst="rect">
            <a:avLst/>
          </a:prstGeom>
        </p:spPr>
      </p:pic>
      <p:pic>
        <p:nvPicPr>
          <p:cNvPr id="20" name="Picture 19" descr="white.png"/>
          <p:cNvPicPr>
            <a:picLocks noChangeAspect="1"/>
          </p:cNvPicPr>
          <p:nvPr userDrawn="1"/>
        </p:nvPicPr>
        <p:blipFill>
          <a:blip r:embed="rId4">
            <a:alphaModFix amt="50000"/>
          </a:blip>
          <a:stretch>
            <a:fillRect/>
          </a:stretch>
        </p:blipFill>
        <p:spPr>
          <a:xfrm>
            <a:off x="5463591" y="0"/>
            <a:ext cx="3680409" cy="3771284"/>
          </a:xfrm>
          <a:prstGeom prst="rect">
            <a:avLst/>
          </a:prstGeom>
        </p:spPr>
      </p:pic>
      <p:sp>
        <p:nvSpPr>
          <p:cNvPr id="21" name="Rectangle 20"/>
          <p:cNvSpPr/>
          <p:nvPr userDrawn="1"/>
        </p:nvSpPr>
        <p:spPr>
          <a:xfrm>
            <a:off x="4620032" y="228600"/>
            <a:ext cx="2057400" cy="2039112"/>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2" name="Rectangle 21"/>
          <p:cNvSpPr/>
          <p:nvPr userDrawn="1"/>
        </p:nvSpPr>
        <p:spPr>
          <a:xfrm>
            <a:off x="6798082" y="2377440"/>
            <a:ext cx="2057400" cy="2039112"/>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3" name="Rectangle 22"/>
          <p:cNvSpPr/>
          <p:nvPr userDrawn="1"/>
        </p:nvSpPr>
        <p:spPr>
          <a:xfrm>
            <a:off x="4620032" y="2377440"/>
            <a:ext cx="2057400" cy="2039112"/>
          </a:xfrm>
          <a:prstGeom prst="rect">
            <a:avLst/>
          </a:prstGeom>
          <a:blipFill rotWithShape="1">
            <a:blip r:embed="rId7">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2" name="Title 1"/>
          <p:cNvSpPr>
            <a:spLocks noGrp="1"/>
          </p:cNvSpPr>
          <p:nvPr>
            <p:ph type="ctrTitle" hasCustomPrompt="1"/>
          </p:nvPr>
        </p:nvSpPr>
        <p:spPr>
          <a:xfrm>
            <a:off x="365622" y="1591732"/>
            <a:ext cx="4038600" cy="2641601"/>
          </a:xfrm>
        </p:spPr>
        <p:txBody>
          <a:bodyPr anchor="b">
            <a:normAutofit/>
          </a:bodyPr>
          <a:lstStyle>
            <a:lvl1pPr>
              <a:defRPr sz="2800" baseline="0">
                <a:solidFill>
                  <a:srgbClr val="FFFFFF"/>
                </a:solidFill>
              </a:defRPr>
            </a:lvl1pPr>
          </a:lstStyle>
          <a:p>
            <a:r>
              <a:rPr lang="en-US" dirty="0"/>
              <a:t>&lt;&lt;Name&gt;&gt; 3D Elevation Program (3DEP) State/Regional Workshop</a:t>
            </a:r>
            <a:endParaRPr dirty="0"/>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666" y="5676900"/>
            <a:ext cx="1371600" cy="502920"/>
          </a:xfrm>
          <a:prstGeom prst="rect">
            <a:avLst/>
          </a:prstGeom>
        </p:spPr>
      </p:pic>
      <p:sp>
        <p:nvSpPr>
          <p:cNvPr id="6" name="TextBox 5"/>
          <p:cNvSpPr txBox="1"/>
          <p:nvPr userDrawn="1"/>
        </p:nvSpPr>
        <p:spPr>
          <a:xfrm>
            <a:off x="365622" y="6311152"/>
            <a:ext cx="2815989" cy="369332"/>
          </a:xfrm>
          <a:prstGeom prst="rect">
            <a:avLst/>
          </a:prstGeom>
          <a:solidFill>
            <a:schemeClr val="bg1"/>
          </a:solidFill>
        </p:spPr>
        <p:txBody>
          <a:bodyPr wrap="square" rtlCol="0">
            <a:spAutoFit/>
          </a:bodyPr>
          <a:lstStyle/>
          <a:p>
            <a:pPr defTabSz="457200"/>
            <a:endParaRPr lang="en-US" dirty="0">
              <a:solidFill>
                <a:prstClr val="black"/>
              </a:solidFill>
            </a:endParaRPr>
          </a:p>
        </p:txBody>
      </p:sp>
    </p:spTree>
    <p:extLst>
      <p:ext uri="{BB962C8B-B14F-4D97-AF65-F5344CB8AC3E}">
        <p14:creationId xmlns:p14="http://schemas.microsoft.com/office/powerpoint/2010/main" val="20337224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 name="Title 1"/>
          <p:cNvSpPr>
            <a:spLocks noGrp="1"/>
          </p:cNvSpPr>
          <p:nvPr>
            <p:ph type="title" hasCustomPrompt="1"/>
          </p:nvPr>
        </p:nvSpPr>
        <p:spPr>
          <a:xfrm>
            <a:off x="498474" y="282575"/>
            <a:ext cx="7556313" cy="973978"/>
          </a:xfrm>
        </p:spPr>
        <p:txBody>
          <a:bodyPr anchor="b" anchorCtr="0"/>
          <a:lstStyle>
            <a:lvl1pPr>
              <a:defRPr sz="3200">
                <a:solidFill>
                  <a:srgbClr val="006F4B"/>
                </a:solidFill>
              </a:defRPr>
            </a:lvl1pPr>
          </a:lstStyle>
          <a:p>
            <a:r>
              <a:rPr lang="en-US" dirty="0"/>
              <a:t>&lt;NAME&gt; 3DEP State/Regional Coordination Workshop</a:t>
            </a:r>
            <a:endParaRPr dirty="0"/>
          </a:p>
        </p:txBody>
      </p:sp>
      <p:sp>
        <p:nvSpPr>
          <p:cNvPr id="3" name="Content Placeholder 2"/>
          <p:cNvSpPr>
            <a:spLocks noGrp="1"/>
          </p:cNvSpPr>
          <p:nvPr>
            <p:ph idx="1"/>
          </p:nvPr>
        </p:nvSpPr>
        <p:spPr>
          <a:xfrm>
            <a:off x="484094" y="1739900"/>
            <a:ext cx="7556313" cy="4390496"/>
          </a:xfrm>
        </p:spPr>
        <p:txBody>
          <a:bodyPr/>
          <a:lstStyle>
            <a:lvl2pPr>
              <a:buClr>
                <a:schemeClr val="accent4"/>
              </a:buClr>
              <a:defRPr/>
            </a:lvl2pPr>
            <a:lvl4pPr>
              <a:buClr>
                <a:schemeClr val="accent4"/>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lvl1pPr marL="0" marR="0" indent="0" algn="r" defTabSz="457200" rtl="0" eaLnBrk="1" fontAlgn="auto" latinLnBrk="0" hangingPunct="1">
              <a:lnSpc>
                <a:spcPct val="100000"/>
              </a:lnSpc>
              <a:spcBef>
                <a:spcPts val="0"/>
              </a:spcBef>
              <a:spcAft>
                <a:spcPts val="0"/>
              </a:spcAft>
              <a:buClrTx/>
              <a:buSzTx/>
              <a:buFontTx/>
              <a:buNone/>
              <a:tabLst/>
              <a:defRPr sz="1200" b="0">
                <a:latin typeface="+mj-lt"/>
              </a:defRPr>
            </a:lvl1pPr>
          </a:lstStyle>
          <a:p>
            <a:fld id="{BC3E75B8-3AD0-4A0B-BAF5-A4A186F0EA01}" type="datetime1">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3460949" y="6336022"/>
            <a:ext cx="2770517" cy="365125"/>
          </a:xfrm>
        </p:spPr>
        <p:txBody>
          <a:bodyPr/>
          <a:lstStyle>
            <a:lvl1pPr>
              <a:defRPr sz="2300" b="0">
                <a:latin typeface="+mj-lt"/>
              </a:defRPr>
            </a:lvl1pPr>
          </a:lstStyle>
          <a:p>
            <a:r>
              <a:rPr lang="en-US" dirty="0">
                <a:solidFill>
                  <a:prstClr val="black">
                    <a:lumMod val="65000"/>
                    <a:lumOff val="35000"/>
                  </a:prstClr>
                </a:solidFill>
              </a:rPr>
              <a:t>gs_baa@usgs.gov</a:t>
            </a:r>
          </a:p>
        </p:txBody>
      </p:sp>
      <p:sp>
        <p:nvSpPr>
          <p:cNvPr id="9" name="TextBox 8"/>
          <p:cNvSpPr txBox="1"/>
          <p:nvPr/>
        </p:nvSpPr>
        <p:spPr>
          <a:xfrm>
            <a:off x="223185" y="228600"/>
            <a:ext cx="260909" cy="1107996"/>
          </a:xfrm>
          <a:prstGeom prst="rect">
            <a:avLst/>
          </a:prstGeom>
          <a:noFill/>
        </p:spPr>
        <p:txBody>
          <a:bodyPr wrap="square" lIns="0" tIns="0" rIns="0" bIns="0" rtlCol="0">
            <a:spAutoFit/>
          </a:bodyPr>
          <a:lstStyle/>
          <a:p>
            <a:pPr defTabSz="457200"/>
            <a:r>
              <a:rPr lang="en-US" sz="3600" b="1" dirty="0">
                <a:solidFill>
                  <a:prstClr val="black">
                    <a:lumMod val="50000"/>
                    <a:lumOff val="50000"/>
                  </a:prstClr>
                </a:solidFill>
              </a:rPr>
              <a:t>+</a:t>
            </a:r>
          </a:p>
        </p:txBody>
      </p:sp>
      <p:sp>
        <p:nvSpPr>
          <p:cNvPr id="10" name="Text Placeholder 3"/>
          <p:cNvSpPr>
            <a:spLocks noGrp="1"/>
          </p:cNvSpPr>
          <p:nvPr>
            <p:ph type="body" sz="half" idx="2"/>
          </p:nvPr>
        </p:nvSpPr>
        <p:spPr>
          <a:xfrm>
            <a:off x="498518" y="1204681"/>
            <a:ext cx="7558960" cy="691852"/>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Click to edit Master text styles</a:t>
            </a:r>
          </a:p>
        </p:txBody>
      </p:sp>
      <p:sp>
        <p:nvSpPr>
          <p:cNvPr id="12" name="TextBox 11"/>
          <p:cNvSpPr txBox="1"/>
          <p:nvPr userDrawn="1"/>
        </p:nvSpPr>
        <p:spPr>
          <a:xfrm>
            <a:off x="8178793" y="282574"/>
            <a:ext cx="673854" cy="369332"/>
          </a:xfrm>
          <a:prstGeom prst="rect">
            <a:avLst/>
          </a:prstGeom>
          <a:noFill/>
        </p:spPr>
        <p:txBody>
          <a:bodyPr wrap="square" rtlCol="0">
            <a:spAutoFit/>
          </a:bodyPr>
          <a:lstStyle/>
          <a:p>
            <a:pPr algn="ctr" defTabSz="457200"/>
            <a:fld id="{C82C3CAB-5DAE-364E-A5B2-3FA4B22A277F}" type="slidenum">
              <a:rPr lang="en-US" smtClean="0">
                <a:solidFill>
                  <a:prstClr val="white"/>
                </a:solidFill>
              </a:rPr>
              <a:pPr algn="ctr" defTabSz="457200"/>
              <a:t>‹#›</a:t>
            </a:fld>
            <a:endParaRPr lang="en-US" dirty="0">
              <a:solidFill>
                <a:prstClr val="white"/>
              </a:solidFill>
            </a:endParaRPr>
          </a:p>
        </p:txBody>
      </p:sp>
    </p:spTree>
    <p:extLst>
      <p:ext uri="{BB962C8B-B14F-4D97-AF65-F5344CB8AC3E}">
        <p14:creationId xmlns:p14="http://schemas.microsoft.com/office/powerpoint/2010/main" val="3536286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31502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buClr>
                <a:srgbClr val="493A13"/>
              </a:buClr>
              <a:buFont typeface="Noto Sans Symbols"/>
              <a:buNone/>
              <a:defRPr sz="1800" b="0" i="0" u="none" strike="noStrike" cap="none">
                <a:solidFill>
                  <a:srgbClr val="888888"/>
                </a:solidFill>
                <a:latin typeface="Arial"/>
                <a:ea typeface="Arial"/>
                <a:cs typeface="Arial"/>
                <a:sym typeface="Arial"/>
              </a:defRPr>
            </a:lvl1pPr>
            <a:lvl2pPr marL="457200" marR="0" lvl="1" indent="0" algn="ctr" rtl="0">
              <a:spcBef>
                <a:spcPts val="600"/>
              </a:spcBef>
              <a:buClr>
                <a:schemeClr val="accent4"/>
              </a:buClr>
              <a:buFont typeface="Noto Sans Symbols"/>
              <a:buNone/>
              <a:defRPr sz="1800" b="0" i="0" u="none" strike="noStrike" cap="none">
                <a:solidFill>
                  <a:srgbClr val="888888"/>
                </a:solidFill>
                <a:latin typeface="Arial"/>
                <a:ea typeface="Arial"/>
                <a:cs typeface="Arial"/>
                <a:sym typeface="Arial"/>
              </a:defRPr>
            </a:lvl2pPr>
            <a:lvl3pPr marL="914400" marR="0" lvl="2" indent="0" algn="ctr" rtl="0">
              <a:spcBef>
                <a:spcPts val="600"/>
              </a:spcBef>
              <a:buClr>
                <a:srgbClr val="493A13"/>
              </a:buClr>
              <a:buFont typeface="Noto Sans Symbols"/>
              <a:buNone/>
              <a:defRPr sz="1800" b="0" i="0" u="none" strike="noStrike" cap="none">
                <a:solidFill>
                  <a:srgbClr val="888888"/>
                </a:solidFill>
                <a:latin typeface="Arial"/>
                <a:ea typeface="Arial"/>
                <a:cs typeface="Arial"/>
                <a:sym typeface="Arial"/>
              </a:defRPr>
            </a:lvl3pPr>
            <a:lvl4pPr marL="1371600" marR="0" lvl="3" indent="0" algn="ctr" rtl="0">
              <a:spcBef>
                <a:spcPts val="600"/>
              </a:spcBef>
              <a:buClr>
                <a:schemeClr val="accent4"/>
              </a:buClr>
              <a:buFont typeface="Noto Sans Symbols"/>
              <a:buNone/>
              <a:defRPr sz="1800" b="0" i="0" u="none" strike="noStrike" cap="none">
                <a:solidFill>
                  <a:srgbClr val="888888"/>
                </a:solidFill>
                <a:latin typeface="Arial"/>
                <a:ea typeface="Arial"/>
                <a:cs typeface="Arial"/>
                <a:sym typeface="Arial"/>
              </a:defRPr>
            </a:lvl4pPr>
            <a:lvl5pPr marL="1828800" marR="0" lvl="4" indent="0" algn="ctr" rtl="0">
              <a:spcBef>
                <a:spcPts val="600"/>
              </a:spcBef>
              <a:buClr>
                <a:srgbClr val="493A13"/>
              </a:buClr>
              <a:buFont typeface="Noto Sans Symbols"/>
              <a:buNone/>
              <a:defRPr sz="18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21" name="Shape 21"/>
          <p:cNvSpPr txBox="1">
            <a:spLocks noGrp="1"/>
          </p:cNvSpPr>
          <p:nvPr>
            <p:ph type="dt" idx="10"/>
          </p:nvPr>
        </p:nvSpPr>
        <p:spPr>
          <a:xfrm>
            <a:off x="4800600" y="6425639"/>
            <a:ext cx="1232646" cy="365125"/>
          </a:xfrm>
          <a:prstGeom prst="rect">
            <a:avLst/>
          </a:prstGeom>
          <a:noFill/>
          <a:ln>
            <a:noFill/>
          </a:ln>
        </p:spPr>
        <p:txBody>
          <a:bodyPr lIns="91425" tIns="91425" rIns="91425" bIns="91425" anchor="ctr" anchorCtr="0"/>
          <a:lstStyle>
            <a:lvl1pPr marL="0" marR="0" lvl="0" indent="97790" algn="l" rtl="0">
              <a:spcBef>
                <a:spcPts val="280"/>
              </a:spcBef>
              <a:spcAft>
                <a:spcPts val="0"/>
              </a:spcAft>
              <a:buClr>
                <a:schemeClr val="hlink"/>
              </a:buClr>
              <a:buSzPct val="110000"/>
              <a:buFont typeface="Noto Sans Symbols"/>
              <a:buChar char="•"/>
              <a:defRPr sz="1400" b="0" i="0" u="none" strike="noStrike" cap="none">
                <a:solidFill>
                  <a:srgbClr val="595959"/>
                </a:solidFill>
                <a:latin typeface="Arial"/>
                <a:ea typeface="Arial"/>
                <a:cs typeface="Arial"/>
                <a:sym typeface="Arial"/>
              </a:defRPr>
            </a:lvl1pPr>
            <a:lvl2pPr marL="457200" marR="0" lvl="1"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2pPr>
            <a:lvl3pPr marL="914400" marR="0" lvl="2"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3pPr>
            <a:lvl4pPr marL="1371600" marR="0" lvl="3"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4pPr>
            <a:lvl5pPr marL="1828800" marR="0" lvl="4" indent="223520"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5pPr>
            <a:lvl6pPr marL="2286000" marR="0" lvl="5" indent="0" algn="l" rtl="0">
              <a:spcBef>
                <a:spcPts val="0"/>
              </a:spcBef>
              <a:buNone/>
              <a:defRPr sz="3200" b="0" i="0" u="none" strike="noStrike" cap="none">
                <a:solidFill>
                  <a:schemeClr val="dk1"/>
                </a:solidFill>
                <a:latin typeface="Tahoma"/>
                <a:ea typeface="Tahoma"/>
                <a:cs typeface="Tahoma"/>
                <a:sym typeface="Tahoma"/>
              </a:defRPr>
            </a:lvl6pPr>
            <a:lvl7pPr marL="2743200" marR="0" lvl="6" indent="0" algn="l" rtl="0">
              <a:spcBef>
                <a:spcPts val="0"/>
              </a:spcBef>
              <a:buNone/>
              <a:defRPr sz="3200" b="0" i="0" u="none" strike="noStrike" cap="none">
                <a:solidFill>
                  <a:schemeClr val="dk1"/>
                </a:solidFill>
                <a:latin typeface="Tahoma"/>
                <a:ea typeface="Tahoma"/>
                <a:cs typeface="Tahoma"/>
                <a:sym typeface="Tahoma"/>
              </a:defRPr>
            </a:lvl7pPr>
            <a:lvl8pPr marL="3200400" marR="0" lvl="7" indent="0" algn="l" rtl="0">
              <a:spcBef>
                <a:spcPts val="0"/>
              </a:spcBef>
              <a:buNone/>
              <a:defRPr sz="3200" b="0" i="0" u="none" strike="noStrike" cap="none">
                <a:solidFill>
                  <a:schemeClr val="dk1"/>
                </a:solidFill>
                <a:latin typeface="Tahoma"/>
                <a:ea typeface="Tahoma"/>
                <a:cs typeface="Tahoma"/>
                <a:sym typeface="Tahoma"/>
              </a:defRPr>
            </a:lvl8pPr>
            <a:lvl9pPr marL="3657600" marR="0" lvl="8" indent="0" algn="l" rtl="0">
              <a:spcBef>
                <a:spcPts val="0"/>
              </a:spcBef>
              <a:buNone/>
              <a:defRPr sz="3200" b="0" i="0" u="none" strike="noStrike" cap="none">
                <a:solidFill>
                  <a:schemeClr val="dk1"/>
                </a:solidFill>
                <a:latin typeface="Tahoma"/>
                <a:ea typeface="Tahoma"/>
                <a:cs typeface="Tahoma"/>
                <a:sym typeface="Tahoma"/>
              </a:defRPr>
            </a:lvl9pPr>
          </a:lstStyle>
          <a:p>
            <a:pPr>
              <a:buClr>
                <a:srgbClr val="BC5FBC"/>
              </a:buClr>
            </a:pPr>
            <a:endParaRPr dirty="0"/>
          </a:p>
        </p:txBody>
      </p:sp>
      <p:sp>
        <p:nvSpPr>
          <p:cNvPr id="22" name="Shape 22"/>
          <p:cNvSpPr txBox="1">
            <a:spLocks noGrp="1"/>
          </p:cNvSpPr>
          <p:nvPr>
            <p:ph type="ftr" idx="11"/>
          </p:nvPr>
        </p:nvSpPr>
        <p:spPr>
          <a:xfrm>
            <a:off x="6311153" y="6425639"/>
            <a:ext cx="2617694" cy="365125"/>
          </a:xfrm>
          <a:prstGeom prst="rect">
            <a:avLst/>
          </a:prstGeom>
          <a:noFill/>
          <a:ln>
            <a:noFill/>
          </a:ln>
        </p:spPr>
        <p:txBody>
          <a:bodyPr lIns="91425" tIns="91425" rIns="91425" bIns="91425" anchor="ctr" anchorCtr="0"/>
          <a:lstStyle>
            <a:lvl1pPr marL="0" marR="0" lvl="0" indent="97790" algn="r" rtl="0">
              <a:spcBef>
                <a:spcPts val="280"/>
              </a:spcBef>
              <a:spcAft>
                <a:spcPts val="0"/>
              </a:spcAft>
              <a:buClr>
                <a:schemeClr val="hlink"/>
              </a:buClr>
              <a:buSzPct val="110000"/>
              <a:buFont typeface="Noto Sans Symbols"/>
              <a:buChar char="•"/>
              <a:defRPr sz="1400" b="0" i="0" u="none" strike="noStrike" cap="none">
                <a:solidFill>
                  <a:srgbClr val="595959"/>
                </a:solidFill>
                <a:latin typeface="Arial"/>
                <a:ea typeface="Arial"/>
                <a:cs typeface="Arial"/>
                <a:sym typeface="Arial"/>
              </a:defRPr>
            </a:lvl1pPr>
            <a:lvl2pPr marL="457200" marR="0" lvl="1"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2pPr>
            <a:lvl3pPr marL="914400" marR="0" lvl="2"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3pPr>
            <a:lvl4pPr marL="1371600" marR="0" lvl="3"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4pPr>
            <a:lvl5pPr marL="1828800" marR="0" lvl="4" indent="223520"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5pPr>
            <a:lvl6pPr marL="2286000" marR="0" lvl="5" indent="0" algn="l" rtl="0">
              <a:spcBef>
                <a:spcPts val="0"/>
              </a:spcBef>
              <a:buNone/>
              <a:defRPr sz="3200" b="0" i="0" u="none" strike="noStrike" cap="none">
                <a:solidFill>
                  <a:schemeClr val="dk1"/>
                </a:solidFill>
                <a:latin typeface="Tahoma"/>
                <a:ea typeface="Tahoma"/>
                <a:cs typeface="Tahoma"/>
                <a:sym typeface="Tahoma"/>
              </a:defRPr>
            </a:lvl6pPr>
            <a:lvl7pPr marL="2743200" marR="0" lvl="6" indent="0" algn="l" rtl="0">
              <a:spcBef>
                <a:spcPts val="0"/>
              </a:spcBef>
              <a:buNone/>
              <a:defRPr sz="3200" b="0" i="0" u="none" strike="noStrike" cap="none">
                <a:solidFill>
                  <a:schemeClr val="dk1"/>
                </a:solidFill>
                <a:latin typeface="Tahoma"/>
                <a:ea typeface="Tahoma"/>
                <a:cs typeface="Tahoma"/>
                <a:sym typeface="Tahoma"/>
              </a:defRPr>
            </a:lvl7pPr>
            <a:lvl8pPr marL="3200400" marR="0" lvl="7" indent="0" algn="l" rtl="0">
              <a:spcBef>
                <a:spcPts val="0"/>
              </a:spcBef>
              <a:buNone/>
              <a:defRPr sz="3200" b="0" i="0" u="none" strike="noStrike" cap="none">
                <a:solidFill>
                  <a:schemeClr val="dk1"/>
                </a:solidFill>
                <a:latin typeface="Tahoma"/>
                <a:ea typeface="Tahoma"/>
                <a:cs typeface="Tahoma"/>
                <a:sym typeface="Tahoma"/>
              </a:defRPr>
            </a:lvl8pPr>
            <a:lvl9pPr marL="3657600" marR="0" lvl="8" indent="0" algn="l" rtl="0">
              <a:spcBef>
                <a:spcPts val="0"/>
              </a:spcBef>
              <a:buNone/>
              <a:defRPr sz="3200" b="0" i="0" u="none" strike="noStrike" cap="none">
                <a:solidFill>
                  <a:schemeClr val="dk1"/>
                </a:solidFill>
                <a:latin typeface="Tahoma"/>
                <a:ea typeface="Tahoma"/>
                <a:cs typeface="Tahoma"/>
                <a:sym typeface="Tahoma"/>
              </a:defRPr>
            </a:lvl9pPr>
          </a:lstStyle>
          <a:p>
            <a:pPr>
              <a:buClr>
                <a:srgbClr val="BC5FBC"/>
              </a:buClr>
            </a:pPr>
            <a:endParaRPr dirty="0"/>
          </a:p>
        </p:txBody>
      </p:sp>
      <p:sp>
        <p:nvSpPr>
          <p:cNvPr id="23" name="Shape 23"/>
          <p:cNvSpPr/>
          <p:nvPr/>
        </p:nvSpPr>
        <p:spPr>
          <a:xfrm>
            <a:off x="282575" y="228600"/>
            <a:ext cx="4235450" cy="4187952"/>
          </a:xfrm>
          <a:prstGeom prst="rect">
            <a:avLst/>
          </a:prstGeom>
          <a:solidFill>
            <a:srgbClr val="006F4B"/>
          </a:solidFill>
          <a:ln>
            <a:noFill/>
          </a:ln>
        </p:spPr>
        <p:txBody>
          <a:bodyPr lIns="91425" tIns="45700" rIns="91425" bIns="45700" anchor="ctr" anchorCtr="0">
            <a:noAutofit/>
          </a:bodyPr>
          <a:lstStyle/>
          <a:p>
            <a:pPr algn="ctr">
              <a:buClr>
                <a:srgbClr val="000000"/>
              </a:buClr>
              <a:buFont typeface="Noto Sans Symbols"/>
              <a:buNone/>
            </a:pPr>
            <a:endParaRPr kern="0" dirty="0">
              <a:solidFill>
                <a:srgbClr val="FFFFFF"/>
              </a:solidFill>
              <a:latin typeface="Tahoma"/>
              <a:ea typeface="Tahoma"/>
              <a:cs typeface="Tahoma"/>
              <a:sym typeface="Tahoma"/>
            </a:endParaRPr>
          </a:p>
        </p:txBody>
      </p:sp>
      <p:sp>
        <p:nvSpPr>
          <p:cNvPr id="24" name="Shape 24"/>
          <p:cNvSpPr/>
          <p:nvPr/>
        </p:nvSpPr>
        <p:spPr>
          <a:xfrm>
            <a:off x="6802438" y="228600"/>
            <a:ext cx="2057400" cy="2039112"/>
          </a:xfrm>
          <a:prstGeom prst="rect">
            <a:avLst/>
          </a:prstGeom>
          <a:solidFill>
            <a:srgbClr val="006F4B"/>
          </a:solidFill>
          <a:ln>
            <a:noFill/>
          </a:ln>
        </p:spPr>
        <p:txBody>
          <a:bodyPr lIns="91425" tIns="45700" rIns="91425" bIns="45700" anchor="ctr" anchorCtr="0">
            <a:noAutofit/>
          </a:bodyPr>
          <a:lstStyle/>
          <a:p>
            <a:pPr algn="ctr">
              <a:buClr>
                <a:srgbClr val="000000"/>
              </a:buClr>
              <a:buFont typeface="Noto Sans Symbols"/>
              <a:buNone/>
            </a:pPr>
            <a:endParaRPr kern="0" dirty="0">
              <a:solidFill>
                <a:srgbClr val="FFFFFF"/>
              </a:solidFill>
              <a:latin typeface="Tahoma"/>
              <a:ea typeface="Tahoma"/>
              <a:cs typeface="Tahoma"/>
              <a:sym typeface="Tahoma"/>
            </a:endParaRPr>
          </a:p>
        </p:txBody>
      </p:sp>
      <p:sp>
        <p:nvSpPr>
          <p:cNvPr id="25" name="Shape 25"/>
          <p:cNvSpPr/>
          <p:nvPr/>
        </p:nvSpPr>
        <p:spPr>
          <a:xfrm>
            <a:off x="4624387" y="2377440"/>
            <a:ext cx="2057400" cy="2039112"/>
          </a:xfrm>
          <a:prstGeom prst="rect">
            <a:avLst/>
          </a:prstGeom>
          <a:solidFill>
            <a:srgbClr val="5395BE"/>
          </a:solidFill>
          <a:ln>
            <a:noFill/>
          </a:ln>
        </p:spPr>
        <p:txBody>
          <a:bodyPr lIns="91425" tIns="45700" rIns="91425" bIns="45700" anchor="ctr" anchorCtr="0">
            <a:noAutofit/>
          </a:bodyPr>
          <a:lstStyle/>
          <a:p>
            <a:pPr algn="ctr">
              <a:buClr>
                <a:srgbClr val="000000"/>
              </a:buClr>
              <a:buFont typeface="Noto Sans Symbols"/>
              <a:buNone/>
            </a:pPr>
            <a:endParaRPr kern="0" dirty="0">
              <a:solidFill>
                <a:srgbClr val="FFFFFF"/>
              </a:solidFill>
              <a:latin typeface="Tahoma"/>
              <a:ea typeface="Tahoma"/>
              <a:cs typeface="Tahoma"/>
              <a:sym typeface="Tahoma"/>
            </a:endParaRPr>
          </a:p>
        </p:txBody>
      </p:sp>
      <p:sp>
        <p:nvSpPr>
          <p:cNvPr id="26" name="Shape 26"/>
          <p:cNvSpPr txBox="1"/>
          <p:nvPr/>
        </p:nvSpPr>
        <p:spPr>
          <a:xfrm>
            <a:off x="424891" y="174811"/>
            <a:ext cx="413309" cy="1661993"/>
          </a:xfrm>
          <a:prstGeom prst="rect">
            <a:avLst/>
          </a:prstGeom>
          <a:noFill/>
          <a:ln>
            <a:noFill/>
          </a:ln>
        </p:spPr>
        <p:txBody>
          <a:bodyPr lIns="0" tIns="0" rIns="0" bIns="0" anchor="t" anchorCtr="0">
            <a:noAutofit/>
          </a:bodyPr>
          <a:lstStyle/>
          <a:p>
            <a:pPr>
              <a:buClr>
                <a:srgbClr val="1C5B2C"/>
              </a:buClr>
              <a:buSzPct val="25000"/>
              <a:buFont typeface="Noto Sans Symbols"/>
              <a:buNone/>
            </a:pPr>
            <a:r>
              <a:rPr lang="en-US" sz="5400" b="1" kern="0" dirty="0">
                <a:solidFill>
                  <a:srgbClr val="1C5B2C"/>
                </a:solidFill>
                <a:latin typeface="Times New Roman"/>
                <a:ea typeface="Times New Roman"/>
                <a:cs typeface="Times New Roman"/>
                <a:sym typeface="Times New Roman"/>
              </a:rPr>
              <a:t>+</a:t>
            </a:r>
          </a:p>
        </p:txBody>
      </p:sp>
      <p:sp>
        <p:nvSpPr>
          <p:cNvPr id="27" name="Shape 27"/>
          <p:cNvSpPr/>
          <p:nvPr/>
        </p:nvSpPr>
        <p:spPr>
          <a:xfrm>
            <a:off x="282575" y="6633439"/>
            <a:ext cx="1310772" cy="125773"/>
          </a:xfrm>
          <a:prstGeom prst="rect">
            <a:avLst/>
          </a:prstGeom>
          <a:solidFill>
            <a:srgbClr val="FFFFFF"/>
          </a:solidFill>
          <a:ln w="12700" cap="flat" cmpd="sng">
            <a:solidFill>
              <a:srgbClr val="FFFFFF"/>
            </a:solidFill>
            <a:prstDash val="solid"/>
            <a:round/>
            <a:headEnd type="none" w="med" len="med"/>
            <a:tailEnd type="none" w="med" len="med"/>
          </a:ln>
        </p:spPr>
        <p:txBody>
          <a:bodyPr lIns="91425" tIns="45700" rIns="91425" bIns="45700" anchor="ctr" anchorCtr="0">
            <a:noAutofit/>
          </a:bodyPr>
          <a:lstStyle/>
          <a:p>
            <a:pPr algn="ctr">
              <a:buClr>
                <a:srgbClr val="000000"/>
              </a:buClr>
              <a:buFont typeface="Noto Sans Symbols"/>
              <a:buNone/>
            </a:pPr>
            <a:endParaRPr kern="0" dirty="0">
              <a:solidFill>
                <a:srgbClr val="FFFFFF"/>
              </a:solidFill>
              <a:latin typeface="Tahoma"/>
              <a:ea typeface="Tahoma"/>
              <a:cs typeface="Tahoma"/>
              <a:sym typeface="Tahoma"/>
            </a:endParaRPr>
          </a:p>
        </p:txBody>
      </p:sp>
      <p:pic>
        <p:nvPicPr>
          <p:cNvPr id="28" name="Shape 28" descr="TNM_green_3line_L.pdf"/>
          <p:cNvPicPr preferRelativeResize="0"/>
          <p:nvPr/>
        </p:nvPicPr>
        <p:blipFill rotWithShape="1">
          <a:blip r:embed="rId2">
            <a:alphaModFix/>
          </a:blip>
          <a:srcRect/>
          <a:stretch/>
        </p:blipFill>
        <p:spPr>
          <a:xfrm>
            <a:off x="1949450" y="5616212"/>
            <a:ext cx="3132138" cy="2349104"/>
          </a:xfrm>
          <a:prstGeom prst="rect">
            <a:avLst/>
          </a:prstGeom>
          <a:noFill/>
          <a:ln>
            <a:noFill/>
          </a:ln>
        </p:spPr>
      </p:pic>
      <p:pic>
        <p:nvPicPr>
          <p:cNvPr id="29" name="Shape 29" descr="white.png"/>
          <p:cNvPicPr preferRelativeResize="0"/>
          <p:nvPr/>
        </p:nvPicPr>
        <p:blipFill rotWithShape="1">
          <a:blip r:embed="rId3">
            <a:alphaModFix amt="50000"/>
          </a:blip>
          <a:srcRect/>
          <a:stretch/>
        </p:blipFill>
        <p:spPr>
          <a:xfrm>
            <a:off x="5463591" y="0"/>
            <a:ext cx="3680408" cy="3771283"/>
          </a:xfrm>
          <a:prstGeom prst="rect">
            <a:avLst/>
          </a:prstGeom>
          <a:noFill/>
          <a:ln>
            <a:noFill/>
          </a:ln>
        </p:spPr>
      </p:pic>
      <p:sp>
        <p:nvSpPr>
          <p:cNvPr id="30" name="Shape 30"/>
          <p:cNvSpPr/>
          <p:nvPr/>
        </p:nvSpPr>
        <p:spPr>
          <a:xfrm>
            <a:off x="4620032" y="228600"/>
            <a:ext cx="2057400" cy="2039112"/>
          </a:xfrm>
          <a:prstGeom prst="rect">
            <a:avLst/>
          </a:prstGeom>
          <a:blipFill rotWithShape="1">
            <a:blip r:embed="rId4">
              <a:alphaModFix/>
            </a:blip>
            <a:stretch>
              <a:fillRect/>
            </a:stretch>
          </a:blipFill>
          <a:ln>
            <a:noFill/>
          </a:ln>
        </p:spPr>
        <p:txBody>
          <a:bodyPr lIns="91425" tIns="45700" rIns="91425" bIns="45700" anchor="ctr" anchorCtr="0">
            <a:noAutofit/>
          </a:bodyPr>
          <a:lstStyle/>
          <a:p>
            <a:pPr algn="ctr">
              <a:buClr>
                <a:srgbClr val="000000"/>
              </a:buClr>
              <a:buFont typeface="Noto Sans Symbols"/>
              <a:buNone/>
            </a:pPr>
            <a:endParaRPr kern="0" dirty="0">
              <a:solidFill>
                <a:srgbClr val="FFFFFF"/>
              </a:solidFill>
              <a:latin typeface="Tahoma"/>
              <a:ea typeface="Tahoma"/>
              <a:cs typeface="Tahoma"/>
              <a:sym typeface="Tahoma"/>
            </a:endParaRPr>
          </a:p>
        </p:txBody>
      </p:sp>
      <p:sp>
        <p:nvSpPr>
          <p:cNvPr id="31" name="Shape 31"/>
          <p:cNvSpPr/>
          <p:nvPr/>
        </p:nvSpPr>
        <p:spPr>
          <a:xfrm>
            <a:off x="6798082" y="2377440"/>
            <a:ext cx="2057400" cy="2039112"/>
          </a:xfrm>
          <a:prstGeom prst="rect">
            <a:avLst/>
          </a:prstGeom>
          <a:blipFill rotWithShape="1">
            <a:blip r:embed="rId5">
              <a:alphaModFix/>
            </a:blip>
            <a:stretch>
              <a:fillRect/>
            </a:stretch>
          </a:blipFill>
          <a:ln>
            <a:noFill/>
          </a:ln>
        </p:spPr>
        <p:txBody>
          <a:bodyPr lIns="91425" tIns="45700" rIns="91425" bIns="45700" anchor="ctr" anchorCtr="0">
            <a:noAutofit/>
          </a:bodyPr>
          <a:lstStyle/>
          <a:p>
            <a:pPr algn="ctr">
              <a:buClr>
                <a:srgbClr val="000000"/>
              </a:buClr>
              <a:buFont typeface="Noto Sans Symbols"/>
              <a:buNone/>
            </a:pPr>
            <a:endParaRPr kern="0" dirty="0">
              <a:solidFill>
                <a:srgbClr val="FFFFFF"/>
              </a:solidFill>
              <a:latin typeface="Tahoma"/>
              <a:ea typeface="Tahoma"/>
              <a:cs typeface="Tahoma"/>
              <a:sym typeface="Tahoma"/>
            </a:endParaRPr>
          </a:p>
        </p:txBody>
      </p:sp>
      <p:sp>
        <p:nvSpPr>
          <p:cNvPr id="32" name="Shape 32"/>
          <p:cNvSpPr/>
          <p:nvPr/>
        </p:nvSpPr>
        <p:spPr>
          <a:xfrm>
            <a:off x="4620032" y="2377440"/>
            <a:ext cx="2057400" cy="2039112"/>
          </a:xfrm>
          <a:prstGeom prst="rect">
            <a:avLst/>
          </a:prstGeom>
          <a:blipFill rotWithShape="1">
            <a:blip r:embed="rId6">
              <a:alphaModFix amt="73000"/>
            </a:blip>
            <a:stretch>
              <a:fillRect/>
            </a:stretch>
          </a:blipFill>
          <a:ln>
            <a:noFill/>
          </a:ln>
        </p:spPr>
        <p:txBody>
          <a:bodyPr lIns="91425" tIns="45700" rIns="91425" bIns="45700" anchor="ctr" anchorCtr="0">
            <a:noAutofit/>
          </a:bodyPr>
          <a:lstStyle/>
          <a:p>
            <a:pPr algn="ctr">
              <a:buClr>
                <a:srgbClr val="000000"/>
              </a:buClr>
              <a:buFont typeface="Noto Sans Symbols"/>
              <a:buNone/>
            </a:pPr>
            <a:endParaRPr kern="0" dirty="0">
              <a:solidFill>
                <a:srgbClr val="FFFFFF"/>
              </a:solidFill>
              <a:latin typeface="Tahoma"/>
              <a:ea typeface="Tahoma"/>
              <a:cs typeface="Tahoma"/>
              <a:sym typeface="Tahoma"/>
            </a:endParaRPr>
          </a:p>
        </p:txBody>
      </p:sp>
      <p:sp>
        <p:nvSpPr>
          <p:cNvPr id="33" name="Shape 33"/>
          <p:cNvSpPr txBox="1">
            <a:spLocks noGrp="1"/>
          </p:cNvSpPr>
          <p:nvPr>
            <p:ph type="ctrTitle"/>
          </p:nvPr>
        </p:nvSpPr>
        <p:spPr>
          <a:xfrm>
            <a:off x="365621" y="1591732"/>
            <a:ext cx="4038599" cy="2641601"/>
          </a:xfrm>
          <a:prstGeom prst="rect">
            <a:avLst/>
          </a:prstGeom>
          <a:noFill/>
          <a:ln>
            <a:noFill/>
          </a:ln>
        </p:spPr>
        <p:txBody>
          <a:bodyPr lIns="91425" tIns="91425" rIns="91425" bIns="91425" anchor="b" anchorCtr="0"/>
          <a:lstStyle>
            <a:lvl1pPr marL="0" marR="0" lvl="0" indent="0" algn="l" rtl="0">
              <a:spcBef>
                <a:spcPts val="0"/>
              </a:spcBef>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34" name="Shape 34"/>
          <p:cNvPicPr preferRelativeResize="0"/>
          <p:nvPr/>
        </p:nvPicPr>
        <p:blipFill rotWithShape="1">
          <a:blip r:embed="rId7">
            <a:alphaModFix/>
          </a:blip>
          <a:srcRect/>
          <a:stretch/>
        </p:blipFill>
        <p:spPr>
          <a:xfrm>
            <a:off x="402665" y="5676900"/>
            <a:ext cx="1371599" cy="502920"/>
          </a:xfrm>
          <a:prstGeom prst="rect">
            <a:avLst/>
          </a:prstGeom>
          <a:noFill/>
          <a:ln>
            <a:noFill/>
          </a:ln>
        </p:spPr>
      </p:pic>
    </p:spTree>
    <p:extLst>
      <p:ext uri="{BB962C8B-B14F-4D97-AF65-F5344CB8AC3E}">
        <p14:creationId xmlns:p14="http://schemas.microsoft.com/office/powerpoint/2010/main" val="127087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Shape 35"/>
        <p:cNvGrpSpPr/>
        <p:nvPr/>
      </p:nvGrpSpPr>
      <p:grpSpPr>
        <a:xfrm>
          <a:off x="0" y="0"/>
          <a:ext cx="0" cy="0"/>
          <a:chOff x="0" y="0"/>
          <a:chExt cx="0" cy="0"/>
        </a:xfrm>
      </p:grpSpPr>
      <p:sp>
        <p:nvSpPr>
          <p:cNvPr id="36" name="Shape 36"/>
          <p:cNvSpPr/>
          <p:nvPr/>
        </p:nvSpPr>
        <p:spPr>
          <a:xfrm>
            <a:off x="8166846" y="282573"/>
            <a:ext cx="685799" cy="1600199"/>
          </a:xfrm>
          <a:prstGeom prst="rect">
            <a:avLst/>
          </a:prstGeom>
          <a:solidFill>
            <a:srgbClr val="006F4B"/>
          </a:solidFill>
          <a:ln>
            <a:noFill/>
          </a:ln>
        </p:spPr>
        <p:txBody>
          <a:bodyPr lIns="91425" tIns="45700" rIns="91425" bIns="45700" anchor="ctr" anchorCtr="0">
            <a:noAutofit/>
          </a:bodyPr>
          <a:lstStyle/>
          <a:p>
            <a:pPr algn="ctr">
              <a:buClr>
                <a:srgbClr val="000000"/>
              </a:buClr>
              <a:buFont typeface="Noto Sans Symbols"/>
              <a:buNone/>
            </a:pPr>
            <a:endParaRPr kern="0" dirty="0">
              <a:solidFill>
                <a:srgbClr val="FFFFFF"/>
              </a:solidFill>
              <a:latin typeface="Tahoma"/>
              <a:ea typeface="Tahoma"/>
              <a:cs typeface="Tahoma"/>
              <a:sym typeface="Tahoma"/>
            </a:endParaRPr>
          </a:p>
        </p:txBody>
      </p:sp>
      <p:sp>
        <p:nvSpPr>
          <p:cNvPr id="37" name="Shape 37"/>
          <p:cNvSpPr txBox="1">
            <a:spLocks noGrp="1"/>
          </p:cNvSpPr>
          <p:nvPr>
            <p:ph type="title"/>
          </p:nvPr>
        </p:nvSpPr>
        <p:spPr>
          <a:xfrm>
            <a:off x="498474" y="134470"/>
            <a:ext cx="7556312" cy="995082"/>
          </a:xfrm>
          <a:prstGeom prst="rect">
            <a:avLst/>
          </a:prstGeom>
          <a:noFill/>
          <a:ln>
            <a:noFill/>
          </a:ln>
        </p:spPr>
        <p:txBody>
          <a:bodyPr lIns="91425" tIns="91425" rIns="91425" bIns="91425" anchor="b" anchorCtr="0"/>
          <a:lstStyle>
            <a:lvl1pPr marL="0" marR="0" lvl="0" indent="0" algn="l" rtl="0">
              <a:spcBef>
                <a:spcPts val="0"/>
              </a:spcBef>
              <a:buClr>
                <a:srgbClr val="006F4B"/>
              </a:buClr>
              <a:buFont typeface="Arial"/>
              <a:buNone/>
              <a:defRPr sz="3600" b="0" i="0" u="none" strike="noStrike" cap="none">
                <a:solidFill>
                  <a:srgbClr val="006F4B"/>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rgbClr val="493A13"/>
              </a:buClr>
              <a:buSzPct val="75000"/>
              <a:buFont typeface="Noto Sans Symbols"/>
              <a:buChar char="■"/>
              <a:defRPr sz="2000" b="0" i="0" u="none" strike="noStrike" cap="none">
                <a:solidFill>
                  <a:srgbClr val="595959"/>
                </a:solidFill>
                <a:latin typeface="Arial"/>
                <a:ea typeface="Arial"/>
                <a:cs typeface="Arial"/>
                <a:sym typeface="Arial"/>
              </a:defRPr>
            </a:lvl1pPr>
            <a:lvl2pPr marL="457200" marR="0" lvl="1" indent="-142875" algn="l" rtl="0">
              <a:spcBef>
                <a:spcPts val="600"/>
              </a:spcBef>
              <a:buClr>
                <a:schemeClr val="accent4"/>
              </a:buClr>
              <a:buSzPct val="75000"/>
              <a:buFont typeface="Noto Sans Symbols"/>
              <a:buChar char="■"/>
              <a:defRPr sz="1800" b="0" i="0" u="none" strike="noStrike" cap="none">
                <a:solidFill>
                  <a:srgbClr val="595959"/>
                </a:solidFill>
                <a:latin typeface="Arial"/>
                <a:ea typeface="Arial"/>
                <a:cs typeface="Arial"/>
                <a:sym typeface="Arial"/>
              </a:defRPr>
            </a:lvl2pPr>
            <a:lvl3pPr marL="685800" marR="0" lvl="2" indent="-142875" algn="l" rtl="0">
              <a:spcBef>
                <a:spcPts val="600"/>
              </a:spcBef>
              <a:buClr>
                <a:srgbClr val="493A13"/>
              </a:buClr>
              <a:buSzPct val="75000"/>
              <a:buFont typeface="Noto Sans Symbols"/>
              <a:buChar char="■"/>
              <a:defRPr sz="1800" b="0" i="0" u="none" strike="noStrike" cap="none">
                <a:solidFill>
                  <a:srgbClr val="595959"/>
                </a:solidFill>
                <a:latin typeface="Arial"/>
                <a:ea typeface="Arial"/>
                <a:cs typeface="Arial"/>
                <a:sym typeface="Arial"/>
              </a:defRPr>
            </a:lvl3pPr>
            <a:lvl4pPr marL="914400" marR="0" lvl="3" indent="-142875" algn="l" rtl="0">
              <a:spcBef>
                <a:spcPts val="600"/>
              </a:spcBef>
              <a:buClr>
                <a:schemeClr val="accent4"/>
              </a:buClr>
              <a:buSzPct val="75000"/>
              <a:buFont typeface="Noto Sans Symbols"/>
              <a:buChar char="■"/>
              <a:defRPr sz="1800" b="0" i="0" u="none" strike="noStrike" cap="none">
                <a:solidFill>
                  <a:srgbClr val="595959"/>
                </a:solidFill>
                <a:latin typeface="Arial"/>
                <a:ea typeface="Arial"/>
                <a:cs typeface="Arial"/>
                <a:sym typeface="Arial"/>
              </a:defRPr>
            </a:lvl4pPr>
            <a:lvl5pPr marL="1143000" marR="0" lvl="4" indent="-142875" algn="l" rtl="0">
              <a:spcBef>
                <a:spcPts val="600"/>
              </a:spcBef>
              <a:buClr>
                <a:srgbClr val="493A13"/>
              </a:buClr>
              <a:buSzPct val="75000"/>
              <a:buFont typeface="Noto Sans Symbols"/>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9" name="Shape 39"/>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76835" algn="r" rtl="0">
              <a:spcBef>
                <a:spcPts val="220"/>
              </a:spcBef>
              <a:spcAft>
                <a:spcPts val="0"/>
              </a:spcAft>
              <a:buClr>
                <a:schemeClr val="hlink"/>
              </a:buClr>
              <a:buSzPct val="110000"/>
              <a:buFont typeface="Noto Sans Symbols"/>
              <a:buChar char="•"/>
              <a:defRPr sz="1100" b="0" i="0" u="none" strike="noStrike" cap="none">
                <a:solidFill>
                  <a:srgbClr val="595959"/>
                </a:solidFill>
                <a:latin typeface="Tahoma"/>
                <a:ea typeface="Tahoma"/>
                <a:cs typeface="Tahoma"/>
                <a:sym typeface="Tahoma"/>
              </a:defRPr>
            </a:lvl1pPr>
            <a:lvl2pPr marL="457200" marR="0" lvl="1"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2pPr>
            <a:lvl3pPr marL="914400" marR="0" lvl="2"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3pPr>
            <a:lvl4pPr marL="1371600" marR="0" lvl="3"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4pPr>
            <a:lvl5pPr marL="1828800" marR="0" lvl="4" indent="223520"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5pPr>
            <a:lvl6pPr marL="2286000" marR="0" lvl="5" indent="0" algn="l" rtl="0">
              <a:spcBef>
                <a:spcPts val="0"/>
              </a:spcBef>
              <a:buNone/>
              <a:defRPr sz="3200" b="0" i="0" u="none" strike="noStrike" cap="none">
                <a:solidFill>
                  <a:schemeClr val="dk1"/>
                </a:solidFill>
                <a:latin typeface="Tahoma"/>
                <a:ea typeface="Tahoma"/>
                <a:cs typeface="Tahoma"/>
                <a:sym typeface="Tahoma"/>
              </a:defRPr>
            </a:lvl6pPr>
            <a:lvl7pPr marL="2743200" marR="0" lvl="6" indent="0" algn="l" rtl="0">
              <a:spcBef>
                <a:spcPts val="0"/>
              </a:spcBef>
              <a:buNone/>
              <a:defRPr sz="3200" b="0" i="0" u="none" strike="noStrike" cap="none">
                <a:solidFill>
                  <a:schemeClr val="dk1"/>
                </a:solidFill>
                <a:latin typeface="Tahoma"/>
                <a:ea typeface="Tahoma"/>
                <a:cs typeface="Tahoma"/>
                <a:sym typeface="Tahoma"/>
              </a:defRPr>
            </a:lvl7pPr>
            <a:lvl8pPr marL="3200400" marR="0" lvl="7" indent="0" algn="l" rtl="0">
              <a:spcBef>
                <a:spcPts val="0"/>
              </a:spcBef>
              <a:buNone/>
              <a:defRPr sz="3200" b="0" i="0" u="none" strike="noStrike" cap="none">
                <a:solidFill>
                  <a:schemeClr val="dk1"/>
                </a:solidFill>
                <a:latin typeface="Tahoma"/>
                <a:ea typeface="Tahoma"/>
                <a:cs typeface="Tahoma"/>
                <a:sym typeface="Tahoma"/>
              </a:defRPr>
            </a:lvl8pPr>
            <a:lvl9pPr marL="3657600" marR="0" lvl="8" indent="0" algn="l" rtl="0">
              <a:spcBef>
                <a:spcPts val="0"/>
              </a:spcBef>
              <a:buNone/>
              <a:defRPr sz="3200" b="0" i="0" u="none" strike="noStrike" cap="none">
                <a:solidFill>
                  <a:schemeClr val="dk1"/>
                </a:solidFill>
                <a:latin typeface="Tahoma"/>
                <a:ea typeface="Tahoma"/>
                <a:cs typeface="Tahoma"/>
                <a:sym typeface="Tahoma"/>
              </a:defRPr>
            </a:lvl9pPr>
          </a:lstStyle>
          <a:p>
            <a:pPr>
              <a:buClr>
                <a:srgbClr val="BC5FBC"/>
              </a:buClr>
            </a:pPr>
            <a:endParaRPr dirty="0"/>
          </a:p>
        </p:txBody>
      </p:sp>
      <p:sp>
        <p:nvSpPr>
          <p:cNvPr id="40" name="Shape 40"/>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76835" algn="l" rtl="0">
              <a:spcBef>
                <a:spcPts val="220"/>
              </a:spcBef>
              <a:spcAft>
                <a:spcPts val="0"/>
              </a:spcAft>
              <a:buClr>
                <a:schemeClr val="hlink"/>
              </a:buClr>
              <a:buSzPct val="110000"/>
              <a:buFont typeface="Noto Sans Symbols"/>
              <a:buChar char="•"/>
              <a:defRPr sz="1100" b="0" i="0" u="none" strike="noStrike" cap="none">
                <a:solidFill>
                  <a:srgbClr val="595959"/>
                </a:solidFill>
                <a:latin typeface="Tahoma"/>
                <a:ea typeface="Tahoma"/>
                <a:cs typeface="Tahoma"/>
                <a:sym typeface="Tahoma"/>
              </a:defRPr>
            </a:lvl1pPr>
            <a:lvl2pPr marL="457200" marR="0" lvl="1"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2pPr>
            <a:lvl3pPr marL="914400" marR="0" lvl="2"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3pPr>
            <a:lvl4pPr marL="1371600" marR="0" lvl="3"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4pPr>
            <a:lvl5pPr marL="1828800" marR="0" lvl="4" indent="223520"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5pPr>
            <a:lvl6pPr marL="2286000" marR="0" lvl="5" indent="0" algn="l" rtl="0">
              <a:spcBef>
                <a:spcPts val="0"/>
              </a:spcBef>
              <a:buNone/>
              <a:defRPr sz="3200" b="0" i="0" u="none" strike="noStrike" cap="none">
                <a:solidFill>
                  <a:schemeClr val="dk1"/>
                </a:solidFill>
                <a:latin typeface="Tahoma"/>
                <a:ea typeface="Tahoma"/>
                <a:cs typeface="Tahoma"/>
                <a:sym typeface="Tahoma"/>
              </a:defRPr>
            </a:lvl6pPr>
            <a:lvl7pPr marL="2743200" marR="0" lvl="6" indent="0" algn="l" rtl="0">
              <a:spcBef>
                <a:spcPts val="0"/>
              </a:spcBef>
              <a:buNone/>
              <a:defRPr sz="3200" b="0" i="0" u="none" strike="noStrike" cap="none">
                <a:solidFill>
                  <a:schemeClr val="dk1"/>
                </a:solidFill>
                <a:latin typeface="Tahoma"/>
                <a:ea typeface="Tahoma"/>
                <a:cs typeface="Tahoma"/>
                <a:sym typeface="Tahoma"/>
              </a:defRPr>
            </a:lvl7pPr>
            <a:lvl8pPr marL="3200400" marR="0" lvl="7" indent="0" algn="l" rtl="0">
              <a:spcBef>
                <a:spcPts val="0"/>
              </a:spcBef>
              <a:buNone/>
              <a:defRPr sz="3200" b="0" i="0" u="none" strike="noStrike" cap="none">
                <a:solidFill>
                  <a:schemeClr val="dk1"/>
                </a:solidFill>
                <a:latin typeface="Tahoma"/>
                <a:ea typeface="Tahoma"/>
                <a:cs typeface="Tahoma"/>
                <a:sym typeface="Tahoma"/>
              </a:defRPr>
            </a:lvl8pPr>
            <a:lvl9pPr marL="3657600" marR="0" lvl="8" indent="0" algn="l" rtl="0">
              <a:spcBef>
                <a:spcPts val="0"/>
              </a:spcBef>
              <a:buNone/>
              <a:defRPr sz="3200" b="0" i="0" u="none" strike="noStrike" cap="none">
                <a:solidFill>
                  <a:schemeClr val="dk1"/>
                </a:solidFill>
                <a:latin typeface="Tahoma"/>
                <a:ea typeface="Tahoma"/>
                <a:cs typeface="Tahoma"/>
                <a:sym typeface="Tahoma"/>
              </a:defRPr>
            </a:lvl9pPr>
          </a:lstStyle>
          <a:p>
            <a:pPr>
              <a:buClr>
                <a:srgbClr val="BC5FBC"/>
              </a:buClr>
            </a:pPr>
            <a:endParaRPr dirty="0"/>
          </a:p>
        </p:txBody>
      </p:sp>
      <p:sp>
        <p:nvSpPr>
          <p:cNvPr id="41" name="Shape 41"/>
          <p:cNvSpPr txBox="1"/>
          <p:nvPr/>
        </p:nvSpPr>
        <p:spPr>
          <a:xfrm>
            <a:off x="223185" y="228600"/>
            <a:ext cx="260908" cy="1107995"/>
          </a:xfrm>
          <a:prstGeom prst="rect">
            <a:avLst/>
          </a:prstGeom>
          <a:noFill/>
          <a:ln>
            <a:noFill/>
          </a:ln>
        </p:spPr>
        <p:txBody>
          <a:bodyPr lIns="0" tIns="0" rIns="0" bIns="0" anchor="t" anchorCtr="0">
            <a:noAutofit/>
          </a:bodyPr>
          <a:lstStyle/>
          <a:p>
            <a:pPr>
              <a:buClr>
                <a:srgbClr val="7F7F7F"/>
              </a:buClr>
              <a:buSzPct val="25000"/>
              <a:buFont typeface="Noto Sans Symbols"/>
              <a:buNone/>
            </a:pPr>
            <a:r>
              <a:rPr lang="en-US" sz="3600" b="1" kern="0" dirty="0">
                <a:solidFill>
                  <a:srgbClr val="7F7F7F"/>
                </a:solidFill>
                <a:latin typeface="Times New Roman"/>
                <a:ea typeface="Times New Roman"/>
                <a:cs typeface="Times New Roman"/>
                <a:sym typeface="Times New Roman"/>
              </a:rPr>
              <a:t>+</a:t>
            </a:r>
          </a:p>
        </p:txBody>
      </p:sp>
      <p:sp>
        <p:nvSpPr>
          <p:cNvPr id="42" name="Shape 42"/>
          <p:cNvSpPr txBox="1">
            <a:spLocks noGrp="1"/>
          </p:cNvSpPr>
          <p:nvPr>
            <p:ph type="body" idx="2"/>
          </p:nvPr>
        </p:nvSpPr>
        <p:spPr>
          <a:xfrm>
            <a:off x="498518" y="1129553"/>
            <a:ext cx="7558959" cy="774700"/>
          </a:xfrm>
          <a:prstGeom prst="rect">
            <a:avLst/>
          </a:prstGeom>
          <a:noFill/>
          <a:ln>
            <a:noFill/>
          </a:ln>
        </p:spPr>
        <p:txBody>
          <a:bodyPr lIns="91425" tIns="91425" rIns="91425" bIns="91425" anchor="t" anchorCtr="0"/>
          <a:lstStyle>
            <a:lvl1pPr marL="0" marR="0" lvl="0" indent="0" algn="l" rtl="0">
              <a:spcBef>
                <a:spcPts val="2000"/>
              </a:spcBef>
              <a:buClr>
                <a:srgbClr val="493A13"/>
              </a:buClr>
              <a:buFont typeface="Noto Sans Symbols"/>
              <a:buNone/>
              <a:defRPr sz="2400" b="0" i="0" u="none" strike="noStrike" cap="none">
                <a:solidFill>
                  <a:srgbClr val="493A13"/>
                </a:solidFill>
                <a:latin typeface="Arial"/>
                <a:ea typeface="Arial"/>
                <a:cs typeface="Arial"/>
                <a:sym typeface="Arial"/>
              </a:defRPr>
            </a:lvl1pPr>
            <a:lvl2pPr marL="457200" marR="0" lvl="1" indent="0" algn="l" rtl="0">
              <a:spcBef>
                <a:spcPts val="600"/>
              </a:spcBef>
              <a:buClr>
                <a:schemeClr val="accent4"/>
              </a:buClr>
              <a:buFont typeface="Noto Sans Symbols"/>
              <a:buNone/>
              <a:defRPr sz="1200" b="0" i="0" u="none" strike="noStrike" cap="none">
                <a:solidFill>
                  <a:srgbClr val="595959"/>
                </a:solidFill>
                <a:latin typeface="Arial"/>
                <a:ea typeface="Arial"/>
                <a:cs typeface="Arial"/>
                <a:sym typeface="Arial"/>
              </a:defRPr>
            </a:lvl2pPr>
            <a:lvl3pPr marL="914400" marR="0" lvl="2" indent="0" algn="l" rtl="0">
              <a:spcBef>
                <a:spcPts val="600"/>
              </a:spcBef>
              <a:buClr>
                <a:srgbClr val="493A13"/>
              </a:buClr>
              <a:buFont typeface="Noto Sans Symbols"/>
              <a:buNone/>
              <a:defRPr sz="1000" b="0" i="0" u="none" strike="noStrike" cap="none">
                <a:solidFill>
                  <a:srgbClr val="595959"/>
                </a:solidFill>
                <a:latin typeface="Arial"/>
                <a:ea typeface="Arial"/>
                <a:cs typeface="Arial"/>
                <a:sym typeface="Arial"/>
              </a:defRPr>
            </a:lvl3pPr>
            <a:lvl4pPr marL="1371600" marR="0" lvl="3" indent="0" algn="l" rtl="0">
              <a:spcBef>
                <a:spcPts val="600"/>
              </a:spcBef>
              <a:buClr>
                <a:schemeClr val="accent4"/>
              </a:buClr>
              <a:buFont typeface="Noto Sans Symbols"/>
              <a:buNone/>
              <a:defRPr sz="900" b="0" i="0" u="none" strike="noStrike" cap="none">
                <a:solidFill>
                  <a:srgbClr val="595959"/>
                </a:solidFill>
                <a:latin typeface="Arial"/>
                <a:ea typeface="Arial"/>
                <a:cs typeface="Arial"/>
                <a:sym typeface="Arial"/>
              </a:defRPr>
            </a:lvl4pPr>
            <a:lvl5pPr marL="1828800" marR="0" lvl="4" indent="0" algn="l" rtl="0">
              <a:spcBef>
                <a:spcPts val="600"/>
              </a:spcBef>
              <a:buClr>
                <a:srgbClr val="493A13"/>
              </a:buClr>
              <a:buFont typeface="Noto Sans Symbols"/>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43" name="Shape 43"/>
          <p:cNvSpPr txBox="1"/>
          <p:nvPr/>
        </p:nvSpPr>
        <p:spPr>
          <a:xfrm>
            <a:off x="8178792" y="282573"/>
            <a:ext cx="673854" cy="369332"/>
          </a:xfrm>
          <a:prstGeom prst="rect">
            <a:avLst/>
          </a:prstGeom>
          <a:noFill/>
          <a:ln>
            <a:noFill/>
          </a:ln>
        </p:spPr>
        <p:txBody>
          <a:bodyPr lIns="91425" tIns="45700" rIns="91425" bIns="45700" anchor="t" anchorCtr="0">
            <a:noAutofit/>
          </a:bodyPr>
          <a:lstStyle/>
          <a:p>
            <a:pPr algn="ctr">
              <a:buClr>
                <a:srgbClr val="FFFFFF"/>
              </a:buClr>
              <a:buSzPct val="25000"/>
              <a:buFont typeface="Noto Sans Symbols"/>
              <a:buNone/>
            </a:pPr>
            <a:fld id="{00000000-1234-1234-1234-123412341234}" type="slidenum">
              <a:rPr lang="en-US" kern="0">
                <a:solidFill>
                  <a:srgbClr val="FFFFFF"/>
                </a:solidFill>
                <a:ea typeface="Arial"/>
                <a:cs typeface="Arial"/>
                <a:sym typeface="Arial"/>
              </a:rPr>
              <a:pPr algn="ctr">
                <a:buClr>
                  <a:srgbClr val="FFFFFF"/>
                </a:buClr>
                <a:buSzPct val="25000"/>
                <a:buFont typeface="Noto Sans Symbols"/>
                <a:buNone/>
              </a:pPr>
              <a:t>‹#›</a:t>
            </a:fld>
            <a:endParaRPr lang="en-US" kern="0" dirty="0">
              <a:solidFill>
                <a:srgbClr val="FFFFFF"/>
              </a:solidFill>
              <a:ea typeface="Arial"/>
              <a:cs typeface="Arial"/>
              <a:sym typeface="Arial"/>
            </a:endParaRPr>
          </a:p>
        </p:txBody>
      </p:sp>
    </p:spTree>
    <p:extLst>
      <p:ext uri="{BB962C8B-B14F-4D97-AF65-F5344CB8AC3E}">
        <p14:creationId xmlns:p14="http://schemas.microsoft.com/office/powerpoint/2010/main" val="3083385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Shape 44"/>
        <p:cNvGrpSpPr/>
        <p:nvPr/>
      </p:nvGrpSpPr>
      <p:grpSpPr>
        <a:xfrm>
          <a:off x="0" y="0"/>
          <a:ext cx="0" cy="0"/>
          <a:chOff x="0" y="0"/>
          <a:chExt cx="0" cy="0"/>
        </a:xfrm>
      </p:grpSpPr>
      <p:sp>
        <p:nvSpPr>
          <p:cNvPr id="45" name="Shape 45"/>
          <p:cNvSpPr txBox="1"/>
          <p:nvPr/>
        </p:nvSpPr>
        <p:spPr>
          <a:xfrm>
            <a:off x="2590800" y="6400800"/>
            <a:ext cx="4953000" cy="457200"/>
          </a:xfrm>
          <a:prstGeom prst="rect">
            <a:avLst/>
          </a:prstGeom>
          <a:noFill/>
          <a:ln>
            <a:noFill/>
          </a:ln>
        </p:spPr>
        <p:txBody>
          <a:bodyPr lIns="91425" tIns="45700" rIns="91425" bIns="45700" anchor="b" anchorCtr="0">
            <a:noAutofit/>
          </a:bodyPr>
          <a:lstStyle/>
          <a:p>
            <a:pPr algn="ctr">
              <a:buClr>
                <a:srgbClr val="40458C"/>
              </a:buClr>
              <a:buSzPct val="25000"/>
              <a:buFont typeface="Noto Sans Symbols"/>
              <a:buNone/>
            </a:pPr>
            <a:r>
              <a:rPr lang="en-US" kern="0" dirty="0">
                <a:solidFill>
                  <a:srgbClr val="40458C"/>
                </a:solidFill>
                <a:latin typeface="Tahoma"/>
                <a:ea typeface="Tahoma"/>
                <a:cs typeface="Tahoma"/>
                <a:sym typeface="Tahoma"/>
              </a:rPr>
              <a:t>Subcommittee on Spatial Water Data</a:t>
            </a:r>
          </a:p>
        </p:txBody>
      </p:sp>
    </p:spTree>
    <p:extLst>
      <p:ext uri="{BB962C8B-B14F-4D97-AF65-F5344CB8AC3E}">
        <p14:creationId xmlns:p14="http://schemas.microsoft.com/office/powerpoint/2010/main" val="10491730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6"/>
        <p:cNvGrpSpPr/>
        <p:nvPr/>
      </p:nvGrpSpPr>
      <p:grpSpPr>
        <a:xfrm>
          <a:off x="0" y="0"/>
          <a:ext cx="0" cy="0"/>
          <a:chOff x="0" y="0"/>
          <a:chExt cx="0" cy="0"/>
        </a:xfrm>
      </p:grpSpPr>
      <p:sp>
        <p:nvSpPr>
          <p:cNvPr id="47" name="Shape 47"/>
          <p:cNvSpPr txBox="1">
            <a:spLocks noGrp="1"/>
          </p:cNvSpPr>
          <p:nvPr>
            <p:ph type="sldNum" idx="12"/>
          </p:nvPr>
        </p:nvSpPr>
        <p:spPr>
          <a:xfrm>
            <a:off x="6800850" y="6369050"/>
            <a:ext cx="2133599" cy="476100"/>
          </a:xfrm>
          <a:prstGeom prst="rect">
            <a:avLst/>
          </a:prstGeom>
          <a:noFill/>
          <a:ln>
            <a:noFill/>
          </a:ln>
        </p:spPr>
        <p:txBody>
          <a:bodyPr lIns="91425" tIns="91425" rIns="91425" bIns="91425" anchor="t" anchorCtr="0">
            <a:noAutofit/>
          </a:bodyPr>
          <a:lstStyle/>
          <a:p>
            <a:pPr algn="r">
              <a:buClr>
                <a:srgbClr val="000000"/>
              </a:buClr>
              <a:buFont typeface="Arial"/>
              <a:buNone/>
            </a:pPr>
            <a:endParaRPr sz="1400" kern="0" dirty="0">
              <a:solidFill>
                <a:srgbClr val="000000"/>
              </a:solidFill>
              <a:ea typeface="Arial"/>
              <a:cs typeface="Arial"/>
              <a:sym typeface="Arial"/>
            </a:endParaRPr>
          </a:p>
          <a:p>
            <a:pPr lvl="1">
              <a:buClr>
                <a:srgbClr val="000000"/>
              </a:buClr>
              <a:buFont typeface="Arial"/>
              <a:buNone/>
            </a:pPr>
            <a:endParaRPr sz="1400" kern="0" dirty="0">
              <a:solidFill>
                <a:srgbClr val="000000"/>
              </a:solidFill>
              <a:ea typeface="Arial"/>
              <a:cs typeface="Arial"/>
              <a:sym typeface="Arial"/>
            </a:endParaRPr>
          </a:p>
          <a:p>
            <a:pPr lvl="2">
              <a:buClr>
                <a:srgbClr val="000000"/>
              </a:buClr>
              <a:buFont typeface="Arial"/>
              <a:buNone/>
            </a:pPr>
            <a:endParaRPr sz="1400" kern="0" dirty="0">
              <a:solidFill>
                <a:srgbClr val="000000"/>
              </a:solidFill>
              <a:ea typeface="Arial"/>
              <a:cs typeface="Arial"/>
              <a:sym typeface="Arial"/>
            </a:endParaRPr>
          </a:p>
          <a:p>
            <a:pPr lvl="3">
              <a:buClr>
                <a:srgbClr val="000000"/>
              </a:buClr>
              <a:buFont typeface="Arial"/>
              <a:buNone/>
            </a:pPr>
            <a:endParaRPr sz="1400" kern="0" dirty="0">
              <a:solidFill>
                <a:srgbClr val="000000"/>
              </a:solidFill>
              <a:ea typeface="Arial"/>
              <a:cs typeface="Arial"/>
              <a:sym typeface="Arial"/>
            </a:endParaRPr>
          </a:p>
          <a:p>
            <a:pPr lvl="4">
              <a:buClr>
                <a:srgbClr val="000000"/>
              </a:buClr>
              <a:buFont typeface="Arial"/>
              <a:buNone/>
            </a:pPr>
            <a:endParaRPr sz="1400" kern="0" dirty="0">
              <a:solidFill>
                <a:srgbClr val="000000"/>
              </a:solidFill>
              <a:ea typeface="Arial"/>
              <a:cs typeface="Arial"/>
              <a:sym typeface="Arial"/>
            </a:endParaRPr>
          </a:p>
          <a:p>
            <a:pPr lvl="5">
              <a:buClr>
                <a:srgbClr val="000000"/>
              </a:buClr>
              <a:buFont typeface="Arial"/>
              <a:buNone/>
            </a:pPr>
            <a:endParaRPr sz="1400" kern="0" dirty="0">
              <a:solidFill>
                <a:srgbClr val="000000"/>
              </a:solidFill>
              <a:ea typeface="Arial"/>
              <a:cs typeface="Arial"/>
              <a:sym typeface="Arial"/>
            </a:endParaRPr>
          </a:p>
          <a:p>
            <a:pPr lvl="6">
              <a:buClr>
                <a:srgbClr val="000000"/>
              </a:buClr>
              <a:buFont typeface="Arial"/>
              <a:buNone/>
            </a:pPr>
            <a:endParaRPr sz="1400" kern="0" dirty="0">
              <a:solidFill>
                <a:srgbClr val="000000"/>
              </a:solidFill>
              <a:ea typeface="Arial"/>
              <a:cs typeface="Arial"/>
              <a:sym typeface="Arial"/>
            </a:endParaRPr>
          </a:p>
          <a:p>
            <a:pPr lvl="7">
              <a:buClr>
                <a:srgbClr val="000000"/>
              </a:buClr>
              <a:buFont typeface="Arial"/>
              <a:buNone/>
            </a:pPr>
            <a:endParaRPr sz="1400" kern="0" dirty="0">
              <a:solidFill>
                <a:srgbClr val="000000"/>
              </a:solidFill>
              <a:ea typeface="Arial"/>
              <a:cs typeface="Arial"/>
              <a:sym typeface="Arial"/>
            </a:endParaRPr>
          </a:p>
          <a:p>
            <a:pPr lvl="8">
              <a:buClr>
                <a:srgbClr val="000000"/>
              </a:buClr>
              <a:buFont typeface="Arial"/>
              <a:buNone/>
            </a:pPr>
            <a:endParaRPr sz="1400" kern="0" dirty="0">
              <a:solidFill>
                <a:srgbClr val="000000"/>
              </a:solidFill>
              <a:ea typeface="Arial"/>
              <a:cs typeface="Arial"/>
              <a:sym typeface="Arial"/>
            </a:endParaRPr>
          </a:p>
        </p:txBody>
      </p:sp>
    </p:spTree>
    <p:extLst>
      <p:ext uri="{BB962C8B-B14F-4D97-AF65-F5344CB8AC3E}">
        <p14:creationId xmlns:p14="http://schemas.microsoft.com/office/powerpoint/2010/main" val="3692170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Content">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609600" y="1371600"/>
            <a:ext cx="8153398" cy="4754563"/>
          </a:xfrm>
          <a:prstGeom prst="rect">
            <a:avLst/>
          </a:prstGeom>
          <a:noFill/>
          <a:ln>
            <a:noFill/>
          </a:ln>
        </p:spPr>
        <p:txBody>
          <a:bodyPr lIns="91425" tIns="91425" rIns="91425" bIns="91425" anchor="t" anchorCtr="0"/>
          <a:lstStyle>
            <a:lvl1pPr marL="228600" marR="0" lvl="0" indent="-44450" algn="l" rtl="0">
              <a:spcBef>
                <a:spcPts val="1800"/>
              </a:spcBef>
              <a:buClr>
                <a:srgbClr val="493A13"/>
              </a:buClr>
              <a:buSzPct val="75000"/>
              <a:buFont typeface="Noto Sans Symbols"/>
              <a:buChar char="■"/>
              <a:defRPr sz="2000" b="0" i="0" u="none" strike="noStrike" cap="none">
                <a:solidFill>
                  <a:srgbClr val="595959"/>
                </a:solidFill>
                <a:latin typeface="Rokkitt"/>
                <a:ea typeface="Rokkitt"/>
                <a:cs typeface="Rokkitt"/>
                <a:sym typeface="Rokkitt"/>
              </a:defRPr>
            </a:lvl1pPr>
            <a:lvl2pPr marL="457200" marR="0" lvl="1" indent="-66675" algn="l" rtl="0">
              <a:spcBef>
                <a:spcPts val="600"/>
              </a:spcBef>
              <a:buClr>
                <a:srgbClr val="5395BE"/>
              </a:buClr>
              <a:buSzPct val="75000"/>
              <a:buFont typeface="Noto Sans Symbols"/>
              <a:buChar char="■"/>
              <a:defRPr sz="1800" b="0" i="0" u="none" strike="noStrike" cap="none">
                <a:solidFill>
                  <a:srgbClr val="7F7F7F"/>
                </a:solidFill>
                <a:latin typeface="Rokkitt"/>
                <a:ea typeface="Rokkitt"/>
                <a:cs typeface="Rokkitt"/>
                <a:sym typeface="Rokkitt"/>
              </a:defRPr>
            </a:lvl2pPr>
            <a:lvl3pPr marL="685800" marR="0" lvl="2" indent="-66675" algn="l" rtl="0">
              <a:spcBef>
                <a:spcPts val="600"/>
              </a:spcBef>
              <a:buClr>
                <a:srgbClr val="493A13"/>
              </a:buClr>
              <a:buSzPct val="75000"/>
              <a:buFont typeface="Noto Sans Symbols"/>
              <a:buChar char="■"/>
              <a:defRPr sz="1800" b="0" i="0" u="none" strike="noStrike" cap="none">
                <a:solidFill>
                  <a:srgbClr val="A5A5A5"/>
                </a:solidFill>
                <a:latin typeface="Rokkitt"/>
                <a:ea typeface="Rokkitt"/>
                <a:cs typeface="Rokkitt"/>
                <a:sym typeface="Rokkitt"/>
              </a:defRPr>
            </a:lvl3pPr>
            <a:lvl4pPr marL="914400" marR="0" lvl="3" indent="-66675" algn="l" rtl="0">
              <a:spcBef>
                <a:spcPts val="600"/>
              </a:spcBef>
              <a:buClr>
                <a:srgbClr val="5395BE"/>
              </a:buClr>
              <a:buSzPct val="75000"/>
              <a:buFont typeface="Noto Sans Symbols"/>
              <a:buChar char="■"/>
              <a:defRPr sz="1800" b="0" i="0" u="none" strike="noStrike" cap="none">
                <a:solidFill>
                  <a:srgbClr val="A5A5A5"/>
                </a:solidFill>
                <a:latin typeface="Rokkitt"/>
                <a:ea typeface="Rokkitt"/>
                <a:cs typeface="Rokkitt"/>
                <a:sym typeface="Rokkitt"/>
              </a:defRPr>
            </a:lvl4pPr>
            <a:lvl5pPr marL="1143000" marR="0" lvl="4" indent="-66675" algn="l" rtl="0">
              <a:spcBef>
                <a:spcPts val="600"/>
              </a:spcBef>
              <a:buClr>
                <a:srgbClr val="493A13"/>
              </a:buClr>
              <a:buSzPct val="75000"/>
              <a:buFont typeface="Noto Sans Symbols"/>
              <a:buChar char="■"/>
              <a:defRPr sz="1800" b="0" i="0" u="none" strike="noStrike" cap="none">
                <a:solidFill>
                  <a:srgbClr val="A5A5A5"/>
                </a:solidFill>
                <a:latin typeface="Rokkitt"/>
                <a:ea typeface="Rokkitt"/>
                <a:cs typeface="Rokkitt"/>
                <a:sym typeface="Rokkitt"/>
              </a:defRPr>
            </a:lvl5pPr>
            <a:lvl6pPr marL="2514600" marR="0" lvl="5" indent="25400" algn="l" rtl="0">
              <a:spcBef>
                <a:spcPts val="400"/>
              </a:spcBef>
              <a:buClr>
                <a:schemeClr val="dk1"/>
              </a:buClr>
              <a:buSzPct val="100000"/>
              <a:buFont typeface="Arial"/>
              <a:buChar char="•"/>
              <a:defRPr sz="2000" b="0" i="0" u="none" strike="noStrike" cap="none">
                <a:solidFill>
                  <a:schemeClr val="dk1"/>
                </a:solidFill>
                <a:latin typeface="Rokkitt"/>
                <a:ea typeface="Rokkitt"/>
                <a:cs typeface="Rokkitt"/>
                <a:sym typeface="Rokkitt"/>
              </a:defRPr>
            </a:lvl6pPr>
            <a:lvl7pPr marL="2971800" marR="0" lvl="6" indent="25400" algn="l" rtl="0">
              <a:spcBef>
                <a:spcPts val="400"/>
              </a:spcBef>
              <a:buClr>
                <a:schemeClr val="dk1"/>
              </a:buClr>
              <a:buSzPct val="100000"/>
              <a:buFont typeface="Arial"/>
              <a:buChar char="•"/>
              <a:defRPr sz="2000" b="0" i="0" u="none" strike="noStrike" cap="none">
                <a:solidFill>
                  <a:schemeClr val="dk1"/>
                </a:solidFill>
                <a:latin typeface="Rokkitt"/>
                <a:ea typeface="Rokkitt"/>
                <a:cs typeface="Rokkitt"/>
                <a:sym typeface="Rokkitt"/>
              </a:defRPr>
            </a:lvl7pPr>
            <a:lvl8pPr marL="3429000" marR="0" lvl="7" indent="25400" algn="l" rtl="0">
              <a:spcBef>
                <a:spcPts val="400"/>
              </a:spcBef>
              <a:buClr>
                <a:schemeClr val="dk1"/>
              </a:buClr>
              <a:buSzPct val="100000"/>
              <a:buFont typeface="Arial"/>
              <a:buChar char="•"/>
              <a:defRPr sz="2000" b="0" i="0" u="none" strike="noStrike" cap="none">
                <a:solidFill>
                  <a:schemeClr val="dk1"/>
                </a:solidFill>
                <a:latin typeface="Rokkitt"/>
                <a:ea typeface="Rokkitt"/>
                <a:cs typeface="Rokkitt"/>
                <a:sym typeface="Rokkitt"/>
              </a:defRPr>
            </a:lvl8pPr>
            <a:lvl9pPr marL="3886200" marR="0" lvl="8" indent="25400" algn="l" rtl="0">
              <a:spcBef>
                <a:spcPts val="400"/>
              </a:spcBef>
              <a:buClr>
                <a:schemeClr val="dk1"/>
              </a:buClr>
              <a:buSzPct val="100000"/>
              <a:buFont typeface="Arial"/>
              <a:buChar char="•"/>
              <a:defRPr sz="2000" b="0" i="0" u="none" strike="noStrike" cap="none">
                <a:solidFill>
                  <a:schemeClr val="dk1"/>
                </a:solidFill>
                <a:latin typeface="Rokkitt"/>
                <a:ea typeface="Rokkitt"/>
                <a:cs typeface="Rokkitt"/>
                <a:sym typeface="Rokkitt"/>
              </a:defRPr>
            </a:lvl9pPr>
          </a:lstStyle>
          <a:p>
            <a:endParaRPr/>
          </a:p>
        </p:txBody>
      </p:sp>
      <p:sp>
        <p:nvSpPr>
          <p:cNvPr id="50" name="Shape 50"/>
          <p:cNvSpPr txBox="1">
            <a:spLocks noGrp="1"/>
          </p:cNvSpPr>
          <p:nvPr>
            <p:ph type="title"/>
          </p:nvPr>
        </p:nvSpPr>
        <p:spPr>
          <a:xfrm>
            <a:off x="609600" y="228600"/>
            <a:ext cx="8153398" cy="639762"/>
          </a:xfrm>
          <a:prstGeom prst="rect">
            <a:avLst/>
          </a:prstGeom>
          <a:noFill/>
          <a:ln>
            <a:noFill/>
          </a:ln>
        </p:spPr>
        <p:txBody>
          <a:bodyPr lIns="91425" tIns="91425" rIns="91425" bIns="91425" anchor="ctr" anchorCtr="0"/>
          <a:lstStyle>
            <a:lvl1pPr marL="0" marR="0" lvl="0" indent="0" algn="l" rtl="0">
              <a:spcBef>
                <a:spcPts val="0"/>
              </a:spcBef>
              <a:buClr>
                <a:srgbClr val="00577E"/>
              </a:buClr>
              <a:buFont typeface="Rokkitt"/>
              <a:buNone/>
              <a:defRPr sz="4000" b="1" i="0" u="none" strike="noStrike" cap="none">
                <a:solidFill>
                  <a:srgbClr val="00577E"/>
                </a:solidFill>
                <a:latin typeface="Rokkitt"/>
                <a:ea typeface="Rokkitt"/>
                <a:cs typeface="Rokkitt"/>
                <a:sym typeface="Rokkitt"/>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1" name="Shape 51"/>
          <p:cNvSpPr txBox="1">
            <a:spLocks noGrp="1"/>
          </p:cNvSpPr>
          <p:nvPr>
            <p:ph type="ftr" idx="11"/>
          </p:nvPr>
        </p:nvSpPr>
        <p:spPr>
          <a:xfrm>
            <a:off x="457200" y="6479157"/>
            <a:ext cx="5638800" cy="196850"/>
          </a:xfrm>
          <a:prstGeom prst="rect">
            <a:avLst/>
          </a:prstGeom>
          <a:noFill/>
          <a:ln>
            <a:noFill/>
          </a:ln>
        </p:spPr>
        <p:txBody>
          <a:bodyPr lIns="91425" tIns="91425" rIns="91425" bIns="91425" anchor="ctr" anchorCtr="0"/>
          <a:lstStyle>
            <a:lvl1pPr marL="0" marR="0" lvl="0" indent="0" algn="l" rtl="0">
              <a:spcBef>
                <a:spcPts val="0"/>
              </a:spcBef>
              <a:spcAft>
                <a:spcPts val="0"/>
              </a:spcAft>
              <a:buClr>
                <a:schemeClr val="hlink"/>
              </a:buClr>
              <a:buFont typeface="Noto Sans Symbols"/>
              <a:buNone/>
              <a:defRPr sz="1100" b="0" i="0" u="none" strike="noStrike" cap="none">
                <a:solidFill>
                  <a:srgbClr val="595959"/>
                </a:solidFill>
                <a:latin typeface="Arial"/>
                <a:ea typeface="Arial"/>
                <a:cs typeface="Arial"/>
                <a:sym typeface="Arial"/>
              </a:defRPr>
            </a:lvl1pPr>
            <a:lvl2pPr marL="457200" marR="0" lvl="1" indent="0" algn="l" rtl="0">
              <a:spcBef>
                <a:spcPts val="0"/>
              </a:spcBef>
              <a:spcAft>
                <a:spcPts val="0"/>
              </a:spcAft>
              <a:buClr>
                <a:schemeClr val="hlink"/>
              </a:buClr>
              <a:buFont typeface="Noto Sans Symbols"/>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hlink"/>
              </a:buClr>
              <a:buFont typeface="Noto Sans Symbols"/>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hlink"/>
              </a:buClr>
              <a:buFont typeface="Noto Sans Symbols"/>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hlink"/>
              </a:buClr>
              <a:buFont typeface="Noto Sans Symbols"/>
              <a:buNone/>
              <a:defRPr sz="18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1800" b="0" i="0" u="none" strike="noStrike" cap="none">
                <a:solidFill>
                  <a:schemeClr val="dk1"/>
                </a:solidFill>
                <a:latin typeface="Arial"/>
                <a:ea typeface="Arial"/>
                <a:cs typeface="Arial"/>
                <a:sym typeface="Arial"/>
              </a:defRPr>
            </a:lvl9pPr>
          </a:lstStyle>
          <a:p>
            <a:pPr>
              <a:buClr>
                <a:srgbClr val="BC5FBC"/>
              </a:buClr>
            </a:pPr>
            <a:endParaRPr dirty="0"/>
          </a:p>
        </p:txBody>
      </p:sp>
      <p:cxnSp>
        <p:nvCxnSpPr>
          <p:cNvPr id="52" name="Shape 52"/>
          <p:cNvCxnSpPr/>
          <p:nvPr/>
        </p:nvCxnSpPr>
        <p:spPr>
          <a:xfrm>
            <a:off x="-304800" y="6324453"/>
            <a:ext cx="9753599" cy="145"/>
          </a:xfrm>
          <a:prstGeom prst="straightConnector1">
            <a:avLst/>
          </a:prstGeom>
          <a:noFill/>
          <a:ln w="9525" cap="flat" cmpd="sng">
            <a:solidFill>
              <a:srgbClr val="7F7F7F"/>
            </a:solidFill>
            <a:prstDash val="solid"/>
            <a:round/>
            <a:headEnd type="none" w="med" len="med"/>
            <a:tailEnd type="none" w="med" len="med"/>
          </a:ln>
        </p:spPr>
      </p:cxnSp>
      <p:sp>
        <p:nvSpPr>
          <p:cNvPr id="53" name="Shape 53"/>
          <p:cNvSpPr/>
          <p:nvPr/>
        </p:nvSpPr>
        <p:spPr>
          <a:xfrm>
            <a:off x="9067800" y="6449567"/>
            <a:ext cx="91438" cy="256032"/>
          </a:xfrm>
          <a:prstGeom prst="rect">
            <a:avLst/>
          </a:prstGeom>
          <a:solidFill>
            <a:srgbClr val="CB99B3"/>
          </a:solidFill>
          <a:ln>
            <a:noFill/>
          </a:ln>
        </p:spPr>
        <p:txBody>
          <a:bodyPr lIns="91425" tIns="45700" rIns="91425" bIns="45700" anchor="ctr" anchorCtr="0">
            <a:noAutofit/>
          </a:bodyPr>
          <a:lstStyle/>
          <a:p>
            <a:pPr algn="ctr">
              <a:buClr>
                <a:srgbClr val="BC5FBC"/>
              </a:buClr>
              <a:buFont typeface="Noto Sans Symbols"/>
              <a:buNone/>
            </a:pPr>
            <a:endParaRPr kern="0" dirty="0">
              <a:solidFill>
                <a:srgbClr val="FFFFFF"/>
              </a:solidFill>
              <a:ea typeface="Arial"/>
              <a:cs typeface="Arial"/>
              <a:sym typeface="Arial"/>
            </a:endParaRPr>
          </a:p>
        </p:txBody>
      </p:sp>
    </p:spTree>
    <p:extLst>
      <p:ext uri="{BB962C8B-B14F-4D97-AF65-F5344CB8AC3E}">
        <p14:creationId xmlns:p14="http://schemas.microsoft.com/office/powerpoint/2010/main" val="4132778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USE THIS SLIDE">
    <p:spTree>
      <p:nvGrpSpPr>
        <p:cNvPr id="1" name="Shape 54"/>
        <p:cNvGrpSpPr/>
        <p:nvPr/>
      </p:nvGrpSpPr>
      <p:grpSpPr>
        <a:xfrm>
          <a:off x="0" y="0"/>
          <a:ext cx="0" cy="0"/>
          <a:chOff x="0" y="0"/>
          <a:chExt cx="0" cy="0"/>
        </a:xfrm>
      </p:grpSpPr>
      <p:sp>
        <p:nvSpPr>
          <p:cNvPr id="55" name="Shape 55"/>
          <p:cNvSpPr/>
          <p:nvPr/>
        </p:nvSpPr>
        <p:spPr>
          <a:xfrm>
            <a:off x="8166846" y="282572"/>
            <a:ext cx="685799" cy="1600000"/>
          </a:xfrm>
          <a:prstGeom prst="rect">
            <a:avLst/>
          </a:prstGeom>
          <a:solidFill>
            <a:srgbClr val="006F4B"/>
          </a:solidFill>
          <a:ln>
            <a:noFill/>
          </a:ln>
        </p:spPr>
        <p:txBody>
          <a:bodyPr lIns="68575" tIns="34275" rIns="68575" bIns="34275" anchor="ctr" anchorCtr="0">
            <a:noAutofit/>
          </a:bodyPr>
          <a:lstStyle/>
          <a:p>
            <a:pPr algn="ctr">
              <a:buClr>
                <a:srgbClr val="000000"/>
              </a:buClr>
              <a:buFont typeface="Arial"/>
              <a:buNone/>
            </a:pPr>
            <a:endParaRPr sz="1400" kern="0" dirty="0">
              <a:solidFill>
                <a:srgbClr val="FFFFFF"/>
              </a:solidFill>
              <a:latin typeface="Candara"/>
              <a:ea typeface="Candara"/>
              <a:cs typeface="Candara"/>
              <a:sym typeface="Candara"/>
            </a:endParaRPr>
          </a:p>
        </p:txBody>
      </p:sp>
      <p:sp>
        <p:nvSpPr>
          <p:cNvPr id="56" name="Shape 56"/>
          <p:cNvSpPr txBox="1">
            <a:spLocks noGrp="1"/>
          </p:cNvSpPr>
          <p:nvPr>
            <p:ph type="title"/>
          </p:nvPr>
        </p:nvSpPr>
        <p:spPr>
          <a:xfrm>
            <a:off x="498474" y="152400"/>
            <a:ext cx="7556400" cy="11156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6F4B"/>
              </a:buClr>
              <a:buFont typeface="Tahoma"/>
              <a:buNone/>
              <a:defRPr sz="3600" b="0" i="0" u="none" strike="noStrike" cap="none">
                <a:solidFill>
                  <a:srgbClr val="006F4B"/>
                </a:solidFill>
                <a:latin typeface="Tahoma"/>
                <a:ea typeface="Tahoma"/>
                <a:cs typeface="Tahoma"/>
                <a:sym typeface="Tahoma"/>
              </a:defRPr>
            </a:lvl1pPr>
            <a:lvl2pPr lvl="1" indent="0">
              <a:spcBef>
                <a:spcPts val="0"/>
              </a:spcBef>
              <a:buFont typeface="Arial"/>
              <a:buNone/>
              <a:defRPr sz="1400" b="1"/>
            </a:lvl2pPr>
            <a:lvl3pPr lvl="2" indent="0">
              <a:spcBef>
                <a:spcPts val="0"/>
              </a:spcBef>
              <a:buFont typeface="Arial"/>
              <a:buNone/>
              <a:defRPr sz="1400" b="1"/>
            </a:lvl3pPr>
            <a:lvl4pPr lvl="3" indent="0">
              <a:spcBef>
                <a:spcPts val="0"/>
              </a:spcBef>
              <a:buFont typeface="Arial"/>
              <a:buNone/>
              <a:defRPr sz="1400" b="1"/>
            </a:lvl4pPr>
            <a:lvl5pPr lvl="4" indent="0">
              <a:spcBef>
                <a:spcPts val="0"/>
              </a:spcBef>
              <a:buFont typeface="Arial"/>
              <a:buNone/>
              <a:defRPr sz="1400" b="1"/>
            </a:lvl5pPr>
            <a:lvl6pPr lvl="5" indent="0">
              <a:spcBef>
                <a:spcPts val="0"/>
              </a:spcBef>
              <a:buFont typeface="Arial"/>
              <a:buNone/>
              <a:defRPr sz="1400" b="1"/>
            </a:lvl6pPr>
            <a:lvl7pPr lvl="6" indent="0">
              <a:spcBef>
                <a:spcPts val="0"/>
              </a:spcBef>
              <a:buFont typeface="Arial"/>
              <a:buNone/>
              <a:defRPr sz="1400" b="1"/>
            </a:lvl7pPr>
            <a:lvl8pPr lvl="7" indent="0">
              <a:spcBef>
                <a:spcPts val="0"/>
              </a:spcBef>
              <a:buFont typeface="Arial"/>
              <a:buNone/>
              <a:defRPr sz="1400" b="1"/>
            </a:lvl8pPr>
            <a:lvl9pPr lvl="8" indent="0">
              <a:spcBef>
                <a:spcPts val="0"/>
              </a:spcBef>
              <a:buFont typeface="Arial"/>
              <a:buNone/>
              <a:defRPr sz="1400" b="1"/>
            </a:lvl9pPr>
          </a:lstStyle>
          <a:p>
            <a:endParaRPr/>
          </a:p>
        </p:txBody>
      </p:sp>
      <p:sp>
        <p:nvSpPr>
          <p:cNvPr id="57" name="Shape 57"/>
          <p:cNvSpPr txBox="1">
            <a:spLocks noGrp="1"/>
          </p:cNvSpPr>
          <p:nvPr>
            <p:ph type="body" idx="1"/>
          </p:nvPr>
        </p:nvSpPr>
        <p:spPr>
          <a:xfrm>
            <a:off x="498475" y="1366332"/>
            <a:ext cx="7556400" cy="4760000"/>
          </a:xfrm>
          <a:prstGeom prst="rect">
            <a:avLst/>
          </a:prstGeom>
          <a:noFill/>
          <a:ln>
            <a:noFill/>
          </a:ln>
        </p:spPr>
        <p:txBody>
          <a:bodyPr lIns="91425" tIns="91425" rIns="91425" bIns="91425" anchor="t" anchorCtr="0"/>
          <a:lstStyle>
            <a:lvl1pPr marL="254000" marR="0" lvl="0" indent="107950" algn="l" rtl="0">
              <a:lnSpc>
                <a:spcPct val="100000"/>
              </a:lnSpc>
              <a:spcBef>
                <a:spcPts val="0"/>
              </a:spcBef>
              <a:spcAft>
                <a:spcPts val="500"/>
              </a:spcAft>
              <a:buClr>
                <a:srgbClr val="3F3F3F"/>
              </a:buClr>
              <a:buSzPct val="75000"/>
              <a:buFont typeface="Noto Sans Symbols"/>
              <a:buChar char="●"/>
              <a:defRPr sz="2000" b="0" i="0" u="none" strike="noStrike" cap="none">
                <a:solidFill>
                  <a:srgbClr val="3F3F3F"/>
                </a:solidFill>
                <a:latin typeface="Arial"/>
                <a:ea typeface="Arial"/>
                <a:cs typeface="Arial"/>
                <a:sym typeface="Arial"/>
              </a:defRPr>
            </a:lvl1pPr>
            <a:lvl2pPr marL="342900" marR="0" lvl="1" indent="85725" algn="l" rtl="0">
              <a:lnSpc>
                <a:spcPct val="100000"/>
              </a:lnSpc>
              <a:spcBef>
                <a:spcPts val="0"/>
              </a:spcBef>
              <a:spcAft>
                <a:spcPts val="500"/>
              </a:spcAft>
              <a:buClr>
                <a:srgbClr val="595959"/>
              </a:buClr>
              <a:buSzPct val="75000"/>
              <a:buFont typeface="Noto Sans Symbols"/>
              <a:buChar char="■"/>
              <a:defRPr sz="1800" b="0" i="0" u="none" strike="noStrike" cap="none">
                <a:solidFill>
                  <a:srgbClr val="595959"/>
                </a:solidFill>
                <a:latin typeface="Arial"/>
                <a:ea typeface="Arial"/>
                <a:cs typeface="Arial"/>
                <a:sym typeface="Arial"/>
              </a:defRPr>
            </a:lvl2pPr>
            <a:lvl3pPr marL="520700" marR="0" lvl="2" indent="98425" algn="l" rtl="0">
              <a:lnSpc>
                <a:spcPct val="100000"/>
              </a:lnSpc>
              <a:spcBef>
                <a:spcPts val="0"/>
              </a:spcBef>
              <a:spcAft>
                <a:spcPts val="500"/>
              </a:spcAft>
              <a:buClr>
                <a:srgbClr val="7F7F7F"/>
              </a:buClr>
              <a:buSzPct val="75000"/>
              <a:buFont typeface="Noto Sans Symbols"/>
              <a:buChar char="●"/>
              <a:defRPr sz="1800" b="0" i="0" u="none" strike="noStrike" cap="none">
                <a:solidFill>
                  <a:srgbClr val="7F7F7F"/>
                </a:solidFill>
                <a:latin typeface="Arial"/>
                <a:ea typeface="Arial"/>
                <a:cs typeface="Arial"/>
                <a:sym typeface="Arial"/>
              </a:defRPr>
            </a:lvl3pPr>
            <a:lvl4pPr marL="685800" marR="0" lvl="3" indent="73025" algn="l" rtl="0">
              <a:lnSpc>
                <a:spcPct val="100000"/>
              </a:lnSpc>
              <a:spcBef>
                <a:spcPts val="0"/>
              </a:spcBef>
              <a:spcAft>
                <a:spcPts val="500"/>
              </a:spcAft>
              <a:buClr>
                <a:srgbClr val="7F7F7F"/>
              </a:buClr>
              <a:buSzPct val="75000"/>
              <a:buFont typeface="Noto Sans Symbols"/>
              <a:buChar char="●"/>
              <a:defRPr sz="1800" b="0" i="0" u="none" strike="noStrike" cap="none">
                <a:solidFill>
                  <a:srgbClr val="7F7F7F"/>
                </a:solidFill>
                <a:latin typeface="Arial"/>
                <a:ea typeface="Arial"/>
                <a:cs typeface="Arial"/>
                <a:sym typeface="Arial"/>
              </a:defRPr>
            </a:lvl4pPr>
            <a:lvl5pPr marL="863600" marR="0" lvl="4" indent="9525" algn="l" rtl="0">
              <a:lnSpc>
                <a:spcPct val="100000"/>
              </a:lnSpc>
              <a:spcBef>
                <a:spcPts val="0"/>
              </a:spcBef>
              <a:spcAft>
                <a:spcPts val="500"/>
              </a:spcAft>
              <a:buClr>
                <a:srgbClr val="7F7F7F"/>
              </a:buClr>
              <a:buSzPct val="75000"/>
              <a:buFont typeface="Noto Sans Symbols"/>
              <a:buChar char="■"/>
              <a:defRPr sz="1800" b="0" i="0" u="none" strike="noStrike" cap="none">
                <a:solidFill>
                  <a:srgbClr val="7F7F7F"/>
                </a:solidFill>
                <a:latin typeface="Arial"/>
                <a:ea typeface="Arial"/>
                <a:cs typeface="Arial"/>
                <a:sym typeface="Arial"/>
              </a:defRPr>
            </a:lvl5pPr>
            <a:lvl6pPr marL="1892300" marR="0" lvl="5" indent="139700" algn="l" rtl="0">
              <a:lnSpc>
                <a:spcPct val="100000"/>
              </a:lnSpc>
              <a:spcBef>
                <a:spcPts val="300"/>
              </a:spcBef>
              <a:spcAft>
                <a:spcPts val="0"/>
              </a:spcAft>
              <a:buClr>
                <a:srgbClr val="7F7F7F"/>
              </a:buClr>
              <a:buSzPct val="100000"/>
              <a:buFont typeface="Arial"/>
              <a:buChar char="•"/>
              <a:defRPr sz="2000" b="0" i="0" u="none" strike="noStrike" cap="none">
                <a:solidFill>
                  <a:srgbClr val="7F7F7F"/>
                </a:solidFill>
                <a:latin typeface="Times New Roman"/>
                <a:ea typeface="Times New Roman"/>
                <a:cs typeface="Times New Roman"/>
                <a:sym typeface="Times New Roman"/>
              </a:defRPr>
            </a:lvl6pPr>
            <a:lvl7pPr marL="2235200" marR="0" lvl="6" indent="139700" algn="l" rtl="0">
              <a:lnSpc>
                <a:spcPct val="100000"/>
              </a:lnSpc>
              <a:spcBef>
                <a:spcPts val="300"/>
              </a:spcBef>
              <a:spcAft>
                <a:spcPts val="0"/>
              </a:spcAft>
              <a:buClr>
                <a:srgbClr val="7F7F7F"/>
              </a:buClr>
              <a:buSzPct val="100000"/>
              <a:buFont typeface="Arial"/>
              <a:buChar char="•"/>
              <a:defRPr sz="2000" b="0" i="0" u="none" strike="noStrike" cap="none">
                <a:solidFill>
                  <a:srgbClr val="7F7F7F"/>
                </a:solidFill>
                <a:latin typeface="Times New Roman"/>
                <a:ea typeface="Times New Roman"/>
                <a:cs typeface="Times New Roman"/>
                <a:sym typeface="Times New Roman"/>
              </a:defRPr>
            </a:lvl7pPr>
            <a:lvl8pPr marL="2578100" marR="0" lvl="7" indent="139700" algn="l" rtl="0">
              <a:lnSpc>
                <a:spcPct val="100000"/>
              </a:lnSpc>
              <a:spcBef>
                <a:spcPts val="300"/>
              </a:spcBef>
              <a:spcAft>
                <a:spcPts val="0"/>
              </a:spcAft>
              <a:buClr>
                <a:srgbClr val="7F7F7F"/>
              </a:buClr>
              <a:buSzPct val="100000"/>
              <a:buFont typeface="Arial"/>
              <a:buChar char="•"/>
              <a:defRPr sz="2000" b="0" i="0" u="none" strike="noStrike" cap="none">
                <a:solidFill>
                  <a:srgbClr val="7F7F7F"/>
                </a:solidFill>
                <a:latin typeface="Times New Roman"/>
                <a:ea typeface="Times New Roman"/>
                <a:cs typeface="Times New Roman"/>
                <a:sym typeface="Times New Roman"/>
              </a:defRPr>
            </a:lvl8pPr>
            <a:lvl9pPr marL="2921000" marR="0" lvl="8" indent="139700" algn="l" rtl="0">
              <a:lnSpc>
                <a:spcPct val="100000"/>
              </a:lnSpc>
              <a:spcBef>
                <a:spcPts val="300"/>
              </a:spcBef>
              <a:spcAft>
                <a:spcPts val="0"/>
              </a:spcAft>
              <a:buClr>
                <a:srgbClr val="7F7F7F"/>
              </a:buClr>
              <a:buSzPct val="100000"/>
              <a:buFont typeface="Arial"/>
              <a:buChar char="•"/>
              <a:defRPr sz="2000" b="0" i="0" u="none" strike="noStrike" cap="none">
                <a:solidFill>
                  <a:srgbClr val="7F7F7F"/>
                </a:solidFill>
                <a:latin typeface="Times New Roman"/>
                <a:ea typeface="Times New Roman"/>
                <a:cs typeface="Times New Roman"/>
                <a:sym typeface="Times New Roman"/>
              </a:defRPr>
            </a:lvl9pPr>
          </a:lstStyle>
          <a:p>
            <a:endParaRPr/>
          </a:p>
        </p:txBody>
      </p:sp>
      <p:sp>
        <p:nvSpPr>
          <p:cNvPr id="58" name="Shape 58"/>
          <p:cNvSpPr txBox="1"/>
          <p:nvPr/>
        </p:nvSpPr>
        <p:spPr>
          <a:xfrm>
            <a:off x="223186" y="228600"/>
            <a:ext cx="260999" cy="553999"/>
          </a:xfrm>
          <a:prstGeom prst="rect">
            <a:avLst/>
          </a:prstGeom>
          <a:noFill/>
          <a:ln>
            <a:noFill/>
          </a:ln>
        </p:spPr>
        <p:txBody>
          <a:bodyPr lIns="0" tIns="0" rIns="0" bIns="0" anchor="t" anchorCtr="0">
            <a:noAutofit/>
          </a:bodyPr>
          <a:lstStyle/>
          <a:p>
            <a:pPr>
              <a:buClr>
                <a:srgbClr val="7F7F7F"/>
              </a:buClr>
              <a:buSzPct val="25000"/>
              <a:buFont typeface="Candara"/>
              <a:buNone/>
            </a:pPr>
            <a:r>
              <a:rPr lang="en-US" sz="2700" b="1" kern="0" dirty="0">
                <a:solidFill>
                  <a:srgbClr val="7F7F7F"/>
                </a:solidFill>
                <a:latin typeface="Candara"/>
                <a:ea typeface="Candara"/>
                <a:cs typeface="Candara"/>
                <a:sym typeface="Candara"/>
              </a:rPr>
              <a:t>+</a:t>
            </a:r>
          </a:p>
        </p:txBody>
      </p:sp>
      <p:sp>
        <p:nvSpPr>
          <p:cNvPr id="59" name="Shape 59"/>
          <p:cNvSpPr txBox="1"/>
          <p:nvPr/>
        </p:nvSpPr>
        <p:spPr>
          <a:xfrm>
            <a:off x="8178792" y="282573"/>
            <a:ext cx="673800" cy="369199"/>
          </a:xfrm>
          <a:prstGeom prst="rect">
            <a:avLst/>
          </a:prstGeom>
          <a:noFill/>
          <a:ln>
            <a:noFill/>
          </a:ln>
        </p:spPr>
        <p:txBody>
          <a:bodyPr lIns="68575" tIns="34275" rIns="68575" bIns="34275" anchor="t" anchorCtr="0">
            <a:noAutofit/>
          </a:bodyPr>
          <a:lstStyle/>
          <a:p>
            <a:pPr algn="ctr">
              <a:buClr>
                <a:srgbClr val="FFFFFF"/>
              </a:buClr>
              <a:buSzPct val="25000"/>
              <a:buFont typeface="Candara"/>
              <a:buNone/>
            </a:pPr>
            <a:fld id="{00000000-1234-1234-1234-123412341234}" type="slidenum">
              <a:rPr lang="en-US" sz="1400" kern="0">
                <a:solidFill>
                  <a:srgbClr val="FFFFFF"/>
                </a:solidFill>
                <a:latin typeface="Candara"/>
                <a:ea typeface="Candara"/>
                <a:cs typeface="Candara"/>
                <a:sym typeface="Candara"/>
              </a:rPr>
              <a:pPr algn="ctr">
                <a:buClr>
                  <a:srgbClr val="FFFFFF"/>
                </a:buClr>
                <a:buSzPct val="25000"/>
                <a:buFont typeface="Candara"/>
                <a:buNone/>
              </a:pPr>
              <a:t>‹#›</a:t>
            </a:fld>
            <a:endParaRPr lang="en-US" sz="1400" kern="0" dirty="0">
              <a:solidFill>
                <a:srgbClr val="FFFFFF"/>
              </a:solidFill>
              <a:latin typeface="Candara"/>
              <a:ea typeface="Candara"/>
              <a:cs typeface="Candara"/>
              <a:sym typeface="Candara"/>
            </a:endParaRPr>
          </a:p>
        </p:txBody>
      </p:sp>
      <p:pic>
        <p:nvPicPr>
          <p:cNvPr id="60" name="Shape 60" descr="TNM_green_1line_L.pdf"/>
          <p:cNvPicPr preferRelativeResize="0"/>
          <p:nvPr/>
        </p:nvPicPr>
        <p:blipFill rotWithShape="1">
          <a:blip r:embed="rId2">
            <a:alphaModFix/>
          </a:blip>
          <a:srcRect/>
          <a:stretch/>
        </p:blipFill>
        <p:spPr>
          <a:xfrm>
            <a:off x="1455287" y="6312808"/>
            <a:ext cx="2380800" cy="1785600"/>
          </a:xfrm>
          <a:prstGeom prst="rect">
            <a:avLst/>
          </a:prstGeom>
          <a:noFill/>
          <a:ln>
            <a:noFill/>
          </a:ln>
        </p:spPr>
      </p:pic>
      <p:pic>
        <p:nvPicPr>
          <p:cNvPr id="61" name="Shape 61"/>
          <p:cNvPicPr preferRelativeResize="0"/>
          <p:nvPr/>
        </p:nvPicPr>
        <p:blipFill rotWithShape="1">
          <a:blip r:embed="rId3">
            <a:alphaModFix/>
          </a:blip>
          <a:srcRect/>
          <a:stretch/>
        </p:blipFill>
        <p:spPr>
          <a:xfrm>
            <a:off x="484093" y="6362935"/>
            <a:ext cx="863700" cy="318800"/>
          </a:xfrm>
          <a:prstGeom prst="rect">
            <a:avLst/>
          </a:prstGeom>
          <a:noFill/>
          <a:ln>
            <a:noFill/>
          </a:ln>
        </p:spPr>
      </p:pic>
    </p:spTree>
    <p:extLst>
      <p:ext uri="{BB962C8B-B14F-4D97-AF65-F5344CB8AC3E}">
        <p14:creationId xmlns:p14="http://schemas.microsoft.com/office/powerpoint/2010/main" val="2612107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457200" y="274637"/>
            <a:ext cx="8229600" cy="5851500"/>
          </a:xfrm>
          <a:prstGeom prst="rect">
            <a:avLst/>
          </a:prstGeom>
          <a:noFill/>
          <a:ln>
            <a:noFill/>
          </a:ln>
        </p:spPr>
        <p:txBody>
          <a:bodyPr lIns="91425" tIns="91425" rIns="91425" bIns="91425" anchor="t" anchorCtr="0"/>
          <a:lstStyle>
            <a:lvl1pPr marL="342900" marR="0" lvl="0" indent="139700" algn="l" rtl="0">
              <a:lnSpc>
                <a:spcPct val="100000"/>
              </a:lnSpc>
              <a:spcBef>
                <a:spcPts val="560"/>
              </a:spcBef>
              <a:spcAft>
                <a:spcPts val="0"/>
              </a:spcAft>
              <a:buClr>
                <a:srgbClr val="FFFF99"/>
              </a:buClr>
              <a:buSzPct val="100000"/>
              <a:buFont typeface="Noto Sans Symbols"/>
              <a:buChar char="▪"/>
              <a:defRPr sz="1400" b="0" i="0" u="none" strike="noStrike" cap="none">
                <a:solidFill>
                  <a:srgbClr val="000000"/>
                </a:solidFill>
                <a:latin typeface="Arial"/>
                <a:ea typeface="Arial"/>
                <a:cs typeface="Arial"/>
                <a:sym typeface="Arial"/>
              </a:defRPr>
            </a:lvl1pPr>
            <a:lvl2pPr marL="742950" marR="0" lvl="1" indent="171450" algn="l" rtl="0">
              <a:lnSpc>
                <a:spcPct val="100000"/>
              </a:lnSpc>
              <a:spcBef>
                <a:spcPts val="480"/>
              </a:spcBef>
              <a:spcAft>
                <a:spcPts val="0"/>
              </a:spcAft>
              <a:buClr>
                <a:srgbClr val="FFFF99"/>
              </a:buClr>
              <a:buSzPct val="100000"/>
              <a:buFont typeface="Noto Sans Symbols"/>
              <a:buChar char="▪"/>
              <a:defRPr sz="1400" b="0" i="0" u="none" strike="noStrike" cap="none">
                <a:solidFill>
                  <a:srgbClr val="000000"/>
                </a:solidFill>
                <a:latin typeface="Arial"/>
                <a:ea typeface="Arial"/>
                <a:cs typeface="Arial"/>
                <a:sym typeface="Arial"/>
              </a:defRPr>
            </a:lvl2pPr>
            <a:lvl3pPr marL="1143000" marR="0" lvl="2" indent="190500" algn="l" rtl="0">
              <a:lnSpc>
                <a:spcPct val="100000"/>
              </a:lnSpc>
              <a:spcBef>
                <a:spcPts val="400"/>
              </a:spcBef>
              <a:spcAft>
                <a:spcPts val="0"/>
              </a:spcAft>
              <a:buClr>
                <a:srgbClr val="FFFF99"/>
              </a:buClr>
              <a:buSzPct val="100000"/>
              <a:buFont typeface="Noto Sans Symbols"/>
              <a:buChar char="▪"/>
              <a:defRPr sz="1400" b="0" i="0" u="none" strike="noStrike" cap="none">
                <a:solidFill>
                  <a:srgbClr val="000000"/>
                </a:solidFill>
                <a:latin typeface="Arial"/>
                <a:ea typeface="Arial"/>
                <a:cs typeface="Arial"/>
                <a:sym typeface="Arial"/>
              </a:defRPr>
            </a:lvl3pPr>
            <a:lvl4pPr marL="1600200" marR="0" lvl="3" indent="177800" algn="l" rtl="0">
              <a:lnSpc>
                <a:spcPct val="100000"/>
              </a:lnSpc>
              <a:spcBef>
                <a:spcPts val="360"/>
              </a:spcBef>
              <a:spcAft>
                <a:spcPts val="0"/>
              </a:spcAft>
              <a:buClr>
                <a:srgbClr val="FFFF99"/>
              </a:buClr>
              <a:buSzPct val="100000"/>
              <a:buFont typeface="Noto Sans Symbols"/>
              <a:buChar char="▪"/>
              <a:defRPr sz="1400" b="0" i="0" u="none" strike="noStrike" cap="none">
                <a:solidFill>
                  <a:srgbClr val="000000"/>
                </a:solidFill>
                <a:latin typeface="Arial"/>
                <a:ea typeface="Arial"/>
                <a:cs typeface="Arial"/>
                <a:sym typeface="Arial"/>
              </a:defRPr>
            </a:lvl4pPr>
            <a:lvl5pPr marL="2057400" marR="0" lvl="4" indent="177800" algn="l" rtl="0">
              <a:lnSpc>
                <a:spcPct val="100000"/>
              </a:lnSpc>
              <a:spcBef>
                <a:spcPts val="360"/>
              </a:spcBef>
              <a:spcAft>
                <a:spcPts val="0"/>
              </a:spcAft>
              <a:buClr>
                <a:srgbClr val="FFFF99"/>
              </a:buClr>
              <a:buSzPct val="100000"/>
              <a:buFont typeface="Noto Sans Symbols"/>
              <a:buChar char="▪"/>
              <a:defRPr sz="1400" b="0" i="0" u="none" strike="noStrike" cap="none">
                <a:solidFill>
                  <a:srgbClr val="000000"/>
                </a:solidFill>
                <a:latin typeface="Arial"/>
                <a:ea typeface="Arial"/>
                <a:cs typeface="Arial"/>
                <a:sym typeface="Arial"/>
              </a:defRPr>
            </a:lvl5pPr>
            <a:lvl6pPr marL="2514600" marR="0" lvl="5" indent="177800" algn="l" rtl="0">
              <a:lnSpc>
                <a:spcPct val="100000"/>
              </a:lnSpc>
              <a:spcBef>
                <a:spcPts val="360"/>
              </a:spcBef>
              <a:spcAft>
                <a:spcPts val="0"/>
              </a:spcAft>
              <a:buClr>
                <a:srgbClr val="FFFF99"/>
              </a:buClr>
              <a:buSzPct val="100000"/>
              <a:buFont typeface="Noto Sans Symbols"/>
              <a:buChar char="▪"/>
              <a:defRPr sz="1400" b="0" i="0" u="none" strike="noStrike" cap="none">
                <a:solidFill>
                  <a:srgbClr val="000000"/>
                </a:solidFill>
                <a:latin typeface="Arial"/>
                <a:ea typeface="Arial"/>
                <a:cs typeface="Arial"/>
                <a:sym typeface="Arial"/>
              </a:defRPr>
            </a:lvl6pPr>
            <a:lvl7pPr marL="2971800" marR="0" lvl="6" indent="177800" algn="l" rtl="0">
              <a:lnSpc>
                <a:spcPct val="100000"/>
              </a:lnSpc>
              <a:spcBef>
                <a:spcPts val="360"/>
              </a:spcBef>
              <a:spcAft>
                <a:spcPts val="0"/>
              </a:spcAft>
              <a:buClr>
                <a:srgbClr val="FFFF99"/>
              </a:buClr>
              <a:buSzPct val="100000"/>
              <a:buFont typeface="Noto Sans Symbols"/>
              <a:buChar char="▪"/>
              <a:defRPr sz="1400" b="0" i="0" u="none" strike="noStrike" cap="none">
                <a:solidFill>
                  <a:srgbClr val="000000"/>
                </a:solidFill>
                <a:latin typeface="Arial"/>
                <a:ea typeface="Arial"/>
                <a:cs typeface="Arial"/>
                <a:sym typeface="Arial"/>
              </a:defRPr>
            </a:lvl7pPr>
            <a:lvl8pPr marL="3429000" marR="0" lvl="7" indent="177800" algn="l" rtl="0">
              <a:lnSpc>
                <a:spcPct val="100000"/>
              </a:lnSpc>
              <a:spcBef>
                <a:spcPts val="360"/>
              </a:spcBef>
              <a:spcAft>
                <a:spcPts val="0"/>
              </a:spcAft>
              <a:buClr>
                <a:srgbClr val="FFFF99"/>
              </a:buClr>
              <a:buSzPct val="100000"/>
              <a:buFont typeface="Noto Sans Symbols"/>
              <a:buChar char="▪"/>
              <a:defRPr sz="1400" b="0" i="0" u="none" strike="noStrike" cap="none">
                <a:solidFill>
                  <a:srgbClr val="000000"/>
                </a:solidFill>
                <a:latin typeface="Arial"/>
                <a:ea typeface="Arial"/>
                <a:cs typeface="Arial"/>
                <a:sym typeface="Arial"/>
              </a:defRPr>
            </a:lvl8pPr>
            <a:lvl9pPr marL="3886200" marR="0" lvl="8" indent="177800" algn="l" rtl="0">
              <a:lnSpc>
                <a:spcPct val="100000"/>
              </a:lnSpc>
              <a:spcBef>
                <a:spcPts val="360"/>
              </a:spcBef>
              <a:spcAft>
                <a:spcPts val="0"/>
              </a:spcAft>
              <a:buClr>
                <a:srgbClr val="FFFF99"/>
              </a:buClr>
              <a:buSzPct val="100000"/>
              <a:buFont typeface="Noto Sans Symbols"/>
              <a:buChar char="▪"/>
              <a:defRPr sz="1400" b="0" i="0" u="none" strike="noStrike" cap="none">
                <a:solidFill>
                  <a:srgbClr val="000000"/>
                </a:solidFill>
                <a:latin typeface="Arial"/>
                <a:ea typeface="Arial"/>
                <a:cs typeface="Arial"/>
                <a:sym typeface="Arial"/>
              </a:defRPr>
            </a:lvl9pPr>
          </a:lstStyle>
          <a:p>
            <a:endParaRPr/>
          </a:p>
        </p:txBody>
      </p:sp>
      <p:sp>
        <p:nvSpPr>
          <p:cNvPr id="68" name="Shape 68"/>
          <p:cNvSpPr txBox="1">
            <a:spLocks noGrp="1"/>
          </p:cNvSpPr>
          <p:nvPr>
            <p:ph type="dt" idx="10"/>
          </p:nvPr>
        </p:nvSpPr>
        <p:spPr>
          <a:xfrm>
            <a:off x="457200" y="6356350"/>
            <a:ext cx="2133599" cy="365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69" name="Shape 69"/>
          <p:cNvSpPr txBox="1">
            <a:spLocks noGrp="1"/>
          </p:cNvSpPr>
          <p:nvPr>
            <p:ph type="ftr" idx="11"/>
          </p:nvPr>
        </p:nvSpPr>
        <p:spPr>
          <a:xfrm>
            <a:off x="3124200" y="6356350"/>
            <a:ext cx="2895600" cy="365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70" name="Shape 70"/>
          <p:cNvSpPr txBox="1">
            <a:spLocks noGrp="1"/>
          </p:cNvSpPr>
          <p:nvPr>
            <p:ph type="sldNum" idx="12"/>
          </p:nvPr>
        </p:nvSpPr>
        <p:spPr>
          <a:xfrm>
            <a:off x="6553200" y="6356350"/>
            <a:ext cx="2133599" cy="365099"/>
          </a:xfrm>
          <a:prstGeom prst="rect">
            <a:avLst/>
          </a:prstGeom>
          <a:noFill/>
          <a:ln>
            <a:noFill/>
          </a:ln>
        </p:spPr>
        <p:txBody>
          <a:bodyPr lIns="91425" tIns="45700" rIns="91425" bIns="45700" anchor="t" anchorCtr="0">
            <a:noAutofit/>
          </a:bodyPr>
          <a:lstStyle/>
          <a:p>
            <a:pPr>
              <a:buClr>
                <a:srgbClr val="FFFFFF"/>
              </a:buClr>
              <a:buSzPct val="25000"/>
              <a:buFont typeface="Arial"/>
              <a:buNone/>
            </a:pPr>
            <a:fld id="{00000000-1234-1234-1234-123412341234}" type="slidenum">
              <a:rPr lang="en-US" kern="0">
                <a:solidFill>
                  <a:srgbClr val="FFFFFF"/>
                </a:solidFill>
                <a:ea typeface="Arial"/>
                <a:cs typeface="Arial"/>
                <a:sym typeface="Arial"/>
              </a:rPr>
              <a:pPr>
                <a:buClr>
                  <a:srgbClr val="FFFFFF"/>
                </a:buClr>
                <a:buSzPct val="25000"/>
                <a:buFont typeface="Arial"/>
                <a:buNone/>
              </a:pPr>
              <a:t>‹#›</a:t>
            </a:fld>
            <a:endParaRPr lang="en-US" kern="0" dirty="0">
              <a:solidFill>
                <a:srgbClr val="FFFFFF"/>
              </a:solidFill>
              <a:ea typeface="Arial"/>
              <a:cs typeface="Arial"/>
              <a:sym typeface="Arial"/>
            </a:endParaRPr>
          </a:p>
        </p:txBody>
      </p:sp>
    </p:spTree>
    <p:extLst>
      <p:ext uri="{BB962C8B-B14F-4D97-AF65-F5344CB8AC3E}">
        <p14:creationId xmlns:p14="http://schemas.microsoft.com/office/powerpoint/2010/main" val="114186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er - Blu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8288"/>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841809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USE THIS SLIDE 1">
    <p:spTree>
      <p:nvGrpSpPr>
        <p:cNvPr id="1" name="Shape 71"/>
        <p:cNvGrpSpPr/>
        <p:nvPr/>
      </p:nvGrpSpPr>
      <p:grpSpPr>
        <a:xfrm>
          <a:off x="0" y="0"/>
          <a:ext cx="0" cy="0"/>
          <a:chOff x="0" y="0"/>
          <a:chExt cx="0" cy="0"/>
        </a:xfrm>
      </p:grpSpPr>
      <p:sp>
        <p:nvSpPr>
          <p:cNvPr id="72" name="Shape 72"/>
          <p:cNvSpPr/>
          <p:nvPr/>
        </p:nvSpPr>
        <p:spPr>
          <a:xfrm>
            <a:off x="8166846" y="282573"/>
            <a:ext cx="685800" cy="1599900"/>
          </a:xfrm>
          <a:prstGeom prst="rect">
            <a:avLst/>
          </a:prstGeom>
          <a:solidFill>
            <a:srgbClr val="006F4B"/>
          </a:solidFill>
          <a:ln>
            <a:noFill/>
          </a:ln>
        </p:spPr>
        <p:txBody>
          <a:bodyPr lIns="68575" tIns="34275" rIns="68575" bIns="34275" anchor="ctr" anchorCtr="0">
            <a:noAutofit/>
          </a:bodyPr>
          <a:lstStyle/>
          <a:p>
            <a:pPr algn="ctr">
              <a:buClr>
                <a:srgbClr val="000000"/>
              </a:buClr>
              <a:buFont typeface="Arial"/>
              <a:buNone/>
            </a:pPr>
            <a:endParaRPr sz="1400" kern="0" dirty="0">
              <a:solidFill>
                <a:srgbClr val="FFFFFF"/>
              </a:solidFill>
              <a:latin typeface="Candara"/>
              <a:ea typeface="Candara"/>
              <a:cs typeface="Candara"/>
              <a:sym typeface="Candara"/>
            </a:endParaRPr>
          </a:p>
        </p:txBody>
      </p:sp>
      <p:sp>
        <p:nvSpPr>
          <p:cNvPr id="73" name="Shape 73"/>
          <p:cNvSpPr txBox="1">
            <a:spLocks noGrp="1"/>
          </p:cNvSpPr>
          <p:nvPr>
            <p:ph type="title"/>
          </p:nvPr>
        </p:nvSpPr>
        <p:spPr>
          <a:xfrm>
            <a:off x="498474" y="152400"/>
            <a:ext cx="7556400" cy="11157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6F4B"/>
              </a:buClr>
              <a:buFont typeface="Tahoma"/>
              <a:buNone/>
              <a:defRPr i="0" u="none" strike="noStrike" cap="none">
                <a:solidFill>
                  <a:srgbClr val="006F4B"/>
                </a:solidFill>
                <a:latin typeface="Tahoma"/>
                <a:ea typeface="Tahoma"/>
                <a:cs typeface="Tahoma"/>
                <a:sym typeface="Tahoma"/>
              </a:defRPr>
            </a:lvl1pPr>
            <a:lvl2pPr lvl="1" indent="0" rtl="0">
              <a:spcBef>
                <a:spcPts val="0"/>
              </a:spcBef>
              <a:buFont typeface="Arial"/>
              <a:buNone/>
              <a:defRPr sz="1400" b="1"/>
            </a:lvl2pPr>
            <a:lvl3pPr lvl="2" indent="0" rtl="0">
              <a:spcBef>
                <a:spcPts val="0"/>
              </a:spcBef>
              <a:buFont typeface="Arial"/>
              <a:buNone/>
              <a:defRPr sz="1400" b="1"/>
            </a:lvl3pPr>
            <a:lvl4pPr lvl="3" indent="0" rtl="0">
              <a:spcBef>
                <a:spcPts val="0"/>
              </a:spcBef>
              <a:buFont typeface="Arial"/>
              <a:buNone/>
              <a:defRPr sz="1400" b="1"/>
            </a:lvl4pPr>
            <a:lvl5pPr lvl="4" indent="0" rtl="0">
              <a:spcBef>
                <a:spcPts val="0"/>
              </a:spcBef>
              <a:buFont typeface="Arial"/>
              <a:buNone/>
              <a:defRPr sz="1400" b="1"/>
            </a:lvl5pPr>
            <a:lvl6pPr lvl="5" indent="0" rtl="0">
              <a:spcBef>
                <a:spcPts val="0"/>
              </a:spcBef>
              <a:buFont typeface="Arial"/>
              <a:buNone/>
              <a:defRPr sz="1400" b="1"/>
            </a:lvl6pPr>
            <a:lvl7pPr lvl="6" indent="0" rtl="0">
              <a:spcBef>
                <a:spcPts val="0"/>
              </a:spcBef>
              <a:buFont typeface="Arial"/>
              <a:buNone/>
              <a:defRPr sz="1400" b="1"/>
            </a:lvl7pPr>
            <a:lvl8pPr lvl="7" indent="0" rtl="0">
              <a:spcBef>
                <a:spcPts val="0"/>
              </a:spcBef>
              <a:buFont typeface="Arial"/>
              <a:buNone/>
              <a:defRPr sz="1400" b="1"/>
            </a:lvl8pPr>
            <a:lvl9pPr lvl="8" indent="0" rtl="0">
              <a:spcBef>
                <a:spcPts val="0"/>
              </a:spcBef>
              <a:buFont typeface="Arial"/>
              <a:buNone/>
              <a:defRPr sz="1400" b="1"/>
            </a:lvl9pPr>
          </a:lstStyle>
          <a:p>
            <a:endParaRPr/>
          </a:p>
        </p:txBody>
      </p:sp>
      <p:sp>
        <p:nvSpPr>
          <p:cNvPr id="74" name="Shape 74"/>
          <p:cNvSpPr txBox="1">
            <a:spLocks noGrp="1"/>
          </p:cNvSpPr>
          <p:nvPr>
            <p:ph type="body" idx="1"/>
          </p:nvPr>
        </p:nvSpPr>
        <p:spPr>
          <a:xfrm>
            <a:off x="498475" y="1366332"/>
            <a:ext cx="7556400" cy="4760100"/>
          </a:xfrm>
          <a:prstGeom prst="rect">
            <a:avLst/>
          </a:prstGeom>
          <a:noFill/>
          <a:ln>
            <a:noFill/>
          </a:ln>
        </p:spPr>
        <p:txBody>
          <a:bodyPr lIns="91425" tIns="91425" rIns="91425" bIns="91425" anchor="t" anchorCtr="0"/>
          <a:lstStyle>
            <a:lvl1pPr marL="254000" marR="0" lvl="0" indent="19050" algn="l" rtl="0">
              <a:lnSpc>
                <a:spcPct val="100000"/>
              </a:lnSpc>
              <a:spcBef>
                <a:spcPts val="0"/>
              </a:spcBef>
              <a:spcAft>
                <a:spcPts val="500"/>
              </a:spcAft>
              <a:buClr>
                <a:srgbClr val="3F3F3F"/>
              </a:buClr>
              <a:buChar char="▪"/>
              <a:defRPr b="0" i="0" u="none" strike="noStrike" cap="none">
                <a:solidFill>
                  <a:srgbClr val="3F3F3F"/>
                </a:solidFill>
              </a:defRPr>
            </a:lvl1pPr>
            <a:lvl2pPr marL="342900" marR="0" lvl="1" indent="-1" algn="l" rtl="0">
              <a:lnSpc>
                <a:spcPct val="100000"/>
              </a:lnSpc>
              <a:spcBef>
                <a:spcPts val="0"/>
              </a:spcBef>
              <a:spcAft>
                <a:spcPts val="500"/>
              </a:spcAft>
              <a:buClr>
                <a:srgbClr val="595959"/>
              </a:buClr>
              <a:defRPr b="0" i="0" u="none" strike="noStrike" cap="none">
                <a:solidFill>
                  <a:srgbClr val="595959"/>
                </a:solidFill>
              </a:defRPr>
            </a:lvl2pPr>
            <a:lvl3pPr marL="520700" marR="0" lvl="2" indent="19050" algn="l" rtl="0">
              <a:lnSpc>
                <a:spcPct val="100000"/>
              </a:lnSpc>
              <a:spcBef>
                <a:spcPts val="0"/>
              </a:spcBef>
              <a:spcAft>
                <a:spcPts val="500"/>
              </a:spcAft>
              <a:buClr>
                <a:srgbClr val="7F7F7F"/>
              </a:buClr>
              <a:buChar char="•"/>
              <a:defRPr b="0" i="0" u="none" strike="noStrike" cap="none">
                <a:solidFill>
                  <a:srgbClr val="7F7F7F"/>
                </a:solidFill>
              </a:defRPr>
            </a:lvl3pPr>
            <a:lvl4pPr marL="685800" marR="0" lvl="3" indent="-12700" algn="l" rtl="0">
              <a:lnSpc>
                <a:spcPct val="100000"/>
              </a:lnSpc>
              <a:spcBef>
                <a:spcPts val="0"/>
              </a:spcBef>
              <a:spcAft>
                <a:spcPts val="500"/>
              </a:spcAft>
              <a:buClr>
                <a:srgbClr val="7F7F7F"/>
              </a:buClr>
              <a:buChar char="▪"/>
              <a:defRPr b="0" i="0" u="none" strike="noStrike" cap="none">
                <a:solidFill>
                  <a:srgbClr val="7F7F7F"/>
                </a:solidFill>
              </a:defRPr>
            </a:lvl4pPr>
            <a:lvl5pPr marL="863600" marR="0" lvl="4" indent="-76200" algn="l" rtl="0">
              <a:lnSpc>
                <a:spcPct val="100000"/>
              </a:lnSpc>
              <a:spcBef>
                <a:spcPts val="0"/>
              </a:spcBef>
              <a:spcAft>
                <a:spcPts val="500"/>
              </a:spcAft>
              <a:buClr>
                <a:srgbClr val="7F7F7F"/>
              </a:buClr>
              <a:defRPr b="0" i="0" u="none" strike="noStrike" cap="none">
                <a:solidFill>
                  <a:srgbClr val="7F7F7F"/>
                </a:solidFill>
              </a:defRPr>
            </a:lvl5pPr>
            <a:lvl6pPr marL="1892300" marR="0" lvl="5" indent="19050" algn="l" rtl="0">
              <a:lnSpc>
                <a:spcPct val="100000"/>
              </a:lnSpc>
              <a:spcBef>
                <a:spcPts val="300"/>
              </a:spcBef>
              <a:spcAft>
                <a:spcPts val="0"/>
              </a:spcAft>
              <a:buClr>
                <a:srgbClr val="7F7F7F"/>
              </a:buClr>
              <a:buChar char="•"/>
              <a:defRPr b="0" i="0" u="none" strike="noStrike" cap="none">
                <a:solidFill>
                  <a:srgbClr val="7F7F7F"/>
                </a:solidFill>
              </a:defRPr>
            </a:lvl6pPr>
            <a:lvl7pPr marL="2235200" marR="0" lvl="6" indent="19050" algn="l" rtl="0">
              <a:lnSpc>
                <a:spcPct val="100000"/>
              </a:lnSpc>
              <a:spcBef>
                <a:spcPts val="300"/>
              </a:spcBef>
              <a:spcAft>
                <a:spcPts val="0"/>
              </a:spcAft>
              <a:buClr>
                <a:srgbClr val="7F7F7F"/>
              </a:buClr>
              <a:buChar char="•"/>
              <a:defRPr b="0" i="0" u="none" strike="noStrike" cap="none">
                <a:solidFill>
                  <a:srgbClr val="7F7F7F"/>
                </a:solidFill>
              </a:defRPr>
            </a:lvl7pPr>
            <a:lvl8pPr marL="2578100" marR="0" lvl="7" indent="19050" algn="l" rtl="0">
              <a:lnSpc>
                <a:spcPct val="100000"/>
              </a:lnSpc>
              <a:spcBef>
                <a:spcPts val="300"/>
              </a:spcBef>
              <a:spcAft>
                <a:spcPts val="0"/>
              </a:spcAft>
              <a:buClr>
                <a:srgbClr val="7F7F7F"/>
              </a:buClr>
              <a:buChar char="•"/>
              <a:defRPr b="0" i="0" u="none" strike="noStrike" cap="none">
                <a:solidFill>
                  <a:srgbClr val="7F7F7F"/>
                </a:solidFill>
              </a:defRPr>
            </a:lvl8pPr>
            <a:lvl9pPr marL="2921000" marR="0" lvl="8" indent="19050" algn="l" rtl="0">
              <a:lnSpc>
                <a:spcPct val="100000"/>
              </a:lnSpc>
              <a:spcBef>
                <a:spcPts val="300"/>
              </a:spcBef>
              <a:spcAft>
                <a:spcPts val="0"/>
              </a:spcAft>
              <a:buClr>
                <a:srgbClr val="7F7F7F"/>
              </a:buClr>
              <a:buChar char="•"/>
              <a:defRPr b="0" i="0" u="none" strike="noStrike" cap="none">
                <a:solidFill>
                  <a:srgbClr val="7F7F7F"/>
                </a:solidFill>
              </a:defRPr>
            </a:lvl9pPr>
          </a:lstStyle>
          <a:p>
            <a:endParaRPr/>
          </a:p>
        </p:txBody>
      </p:sp>
      <p:sp>
        <p:nvSpPr>
          <p:cNvPr id="75" name="Shape 75"/>
          <p:cNvSpPr txBox="1"/>
          <p:nvPr/>
        </p:nvSpPr>
        <p:spPr>
          <a:xfrm>
            <a:off x="223185" y="228600"/>
            <a:ext cx="260999" cy="554100"/>
          </a:xfrm>
          <a:prstGeom prst="rect">
            <a:avLst/>
          </a:prstGeom>
          <a:noFill/>
          <a:ln>
            <a:noFill/>
          </a:ln>
        </p:spPr>
        <p:txBody>
          <a:bodyPr lIns="0" tIns="0" rIns="0" bIns="0" anchor="t" anchorCtr="0">
            <a:noAutofit/>
          </a:bodyPr>
          <a:lstStyle/>
          <a:p>
            <a:pPr>
              <a:buClr>
                <a:srgbClr val="7F7F7F"/>
              </a:buClr>
              <a:buSzPct val="25000"/>
              <a:buFont typeface="Candara"/>
              <a:buNone/>
            </a:pPr>
            <a:r>
              <a:rPr lang="en-US" sz="2700" b="1" kern="0" dirty="0">
                <a:solidFill>
                  <a:srgbClr val="7F7F7F"/>
                </a:solidFill>
                <a:latin typeface="Candara"/>
                <a:ea typeface="Candara"/>
                <a:cs typeface="Candara"/>
                <a:sym typeface="Candara"/>
              </a:rPr>
              <a:t>+</a:t>
            </a:r>
          </a:p>
        </p:txBody>
      </p:sp>
      <p:sp>
        <p:nvSpPr>
          <p:cNvPr id="76" name="Shape 76"/>
          <p:cNvSpPr txBox="1"/>
          <p:nvPr/>
        </p:nvSpPr>
        <p:spPr>
          <a:xfrm>
            <a:off x="8178792" y="282573"/>
            <a:ext cx="673800" cy="369300"/>
          </a:xfrm>
          <a:prstGeom prst="rect">
            <a:avLst/>
          </a:prstGeom>
          <a:noFill/>
          <a:ln>
            <a:noFill/>
          </a:ln>
        </p:spPr>
        <p:txBody>
          <a:bodyPr lIns="68575" tIns="34275" rIns="68575" bIns="34275" anchor="t" anchorCtr="0">
            <a:noAutofit/>
          </a:bodyPr>
          <a:lstStyle/>
          <a:p>
            <a:pPr algn="ctr">
              <a:buClr>
                <a:srgbClr val="FFFFFF"/>
              </a:buClr>
              <a:buSzPct val="25000"/>
              <a:buFont typeface="Candara"/>
              <a:buNone/>
            </a:pPr>
            <a:fld id="{00000000-1234-1234-1234-123412341234}" type="slidenum">
              <a:rPr lang="en-US" sz="1400" kern="0">
                <a:solidFill>
                  <a:srgbClr val="FFFFFF"/>
                </a:solidFill>
                <a:latin typeface="Candara"/>
                <a:ea typeface="Candara"/>
                <a:cs typeface="Candara"/>
                <a:sym typeface="Candara"/>
              </a:rPr>
              <a:pPr algn="ctr">
                <a:buClr>
                  <a:srgbClr val="FFFFFF"/>
                </a:buClr>
                <a:buSzPct val="25000"/>
                <a:buFont typeface="Candara"/>
                <a:buNone/>
              </a:pPr>
              <a:t>‹#›</a:t>
            </a:fld>
            <a:endParaRPr lang="en-US" sz="1400" kern="0" dirty="0">
              <a:solidFill>
                <a:srgbClr val="FFFFFF"/>
              </a:solidFill>
              <a:latin typeface="Candara"/>
              <a:ea typeface="Candara"/>
              <a:cs typeface="Candara"/>
              <a:sym typeface="Candara"/>
            </a:endParaRPr>
          </a:p>
        </p:txBody>
      </p:sp>
      <p:pic>
        <p:nvPicPr>
          <p:cNvPr id="77" name="Shape 77" descr="TNM_green_1line_L.pdf"/>
          <p:cNvPicPr preferRelativeResize="0"/>
          <p:nvPr/>
        </p:nvPicPr>
        <p:blipFill rotWithShape="1">
          <a:blip r:embed="rId2">
            <a:alphaModFix/>
          </a:blip>
          <a:srcRect/>
          <a:stretch/>
        </p:blipFill>
        <p:spPr>
          <a:xfrm>
            <a:off x="1455287" y="6312810"/>
            <a:ext cx="2380800" cy="1785600"/>
          </a:xfrm>
          <a:prstGeom prst="rect">
            <a:avLst/>
          </a:prstGeom>
          <a:noFill/>
          <a:ln>
            <a:noFill/>
          </a:ln>
        </p:spPr>
      </p:pic>
      <p:pic>
        <p:nvPicPr>
          <p:cNvPr id="78" name="Shape 78"/>
          <p:cNvPicPr preferRelativeResize="0"/>
          <p:nvPr/>
        </p:nvPicPr>
        <p:blipFill rotWithShape="1">
          <a:blip r:embed="rId3">
            <a:alphaModFix/>
          </a:blip>
          <a:srcRect/>
          <a:stretch/>
        </p:blipFill>
        <p:spPr>
          <a:xfrm>
            <a:off x="484093" y="6362934"/>
            <a:ext cx="863700" cy="318900"/>
          </a:xfrm>
          <a:prstGeom prst="rect">
            <a:avLst/>
          </a:prstGeom>
          <a:noFill/>
          <a:ln>
            <a:noFill/>
          </a:ln>
        </p:spPr>
      </p:pic>
    </p:spTree>
    <p:extLst>
      <p:ext uri="{BB962C8B-B14F-4D97-AF65-F5344CB8AC3E}">
        <p14:creationId xmlns:p14="http://schemas.microsoft.com/office/powerpoint/2010/main" val="982089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USE THIS SLIDE 2">
    <p:spTree>
      <p:nvGrpSpPr>
        <p:cNvPr id="1" name="Shape 79"/>
        <p:cNvGrpSpPr/>
        <p:nvPr/>
      </p:nvGrpSpPr>
      <p:grpSpPr>
        <a:xfrm>
          <a:off x="0" y="0"/>
          <a:ext cx="0" cy="0"/>
          <a:chOff x="0" y="0"/>
          <a:chExt cx="0" cy="0"/>
        </a:xfrm>
      </p:grpSpPr>
      <p:sp>
        <p:nvSpPr>
          <p:cNvPr id="80" name="Shape 80"/>
          <p:cNvSpPr/>
          <p:nvPr/>
        </p:nvSpPr>
        <p:spPr>
          <a:xfrm>
            <a:off x="8166846" y="282573"/>
            <a:ext cx="685800" cy="1599900"/>
          </a:xfrm>
          <a:prstGeom prst="rect">
            <a:avLst/>
          </a:prstGeom>
          <a:solidFill>
            <a:srgbClr val="006F4B"/>
          </a:solidFill>
          <a:ln>
            <a:noFill/>
          </a:ln>
        </p:spPr>
        <p:txBody>
          <a:bodyPr lIns="68575" tIns="34275" rIns="68575" bIns="34275" anchor="ctr" anchorCtr="0">
            <a:noAutofit/>
          </a:bodyPr>
          <a:lstStyle/>
          <a:p>
            <a:pPr algn="ctr">
              <a:buClr>
                <a:srgbClr val="000000"/>
              </a:buClr>
              <a:buFont typeface="Arial"/>
              <a:buNone/>
            </a:pPr>
            <a:endParaRPr sz="1400" kern="0" dirty="0">
              <a:solidFill>
                <a:srgbClr val="FFFFFF"/>
              </a:solidFill>
              <a:latin typeface="Candara"/>
              <a:ea typeface="Candara"/>
              <a:cs typeface="Candara"/>
              <a:sym typeface="Candara"/>
            </a:endParaRPr>
          </a:p>
        </p:txBody>
      </p:sp>
      <p:sp>
        <p:nvSpPr>
          <p:cNvPr id="81" name="Shape 81"/>
          <p:cNvSpPr txBox="1">
            <a:spLocks noGrp="1"/>
          </p:cNvSpPr>
          <p:nvPr>
            <p:ph type="title"/>
          </p:nvPr>
        </p:nvSpPr>
        <p:spPr>
          <a:xfrm>
            <a:off x="498474" y="152400"/>
            <a:ext cx="7556400" cy="11157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6F4B"/>
              </a:buClr>
              <a:buFont typeface="Tahoma"/>
              <a:buNone/>
              <a:defRPr i="0" u="none" strike="noStrike" cap="none">
                <a:solidFill>
                  <a:srgbClr val="006F4B"/>
                </a:solidFill>
                <a:latin typeface="Tahoma"/>
                <a:ea typeface="Tahoma"/>
                <a:cs typeface="Tahoma"/>
                <a:sym typeface="Tahoma"/>
              </a:defRPr>
            </a:lvl1pPr>
            <a:lvl2pPr lvl="1" indent="0" rtl="0">
              <a:spcBef>
                <a:spcPts val="0"/>
              </a:spcBef>
              <a:buFont typeface="Arial"/>
              <a:buNone/>
              <a:defRPr sz="1400" b="1"/>
            </a:lvl2pPr>
            <a:lvl3pPr lvl="2" indent="0" rtl="0">
              <a:spcBef>
                <a:spcPts val="0"/>
              </a:spcBef>
              <a:buFont typeface="Arial"/>
              <a:buNone/>
              <a:defRPr sz="1400" b="1"/>
            </a:lvl3pPr>
            <a:lvl4pPr lvl="3" indent="0" rtl="0">
              <a:spcBef>
                <a:spcPts val="0"/>
              </a:spcBef>
              <a:buFont typeface="Arial"/>
              <a:buNone/>
              <a:defRPr sz="1400" b="1"/>
            </a:lvl4pPr>
            <a:lvl5pPr lvl="4" indent="0" rtl="0">
              <a:spcBef>
                <a:spcPts val="0"/>
              </a:spcBef>
              <a:buFont typeface="Arial"/>
              <a:buNone/>
              <a:defRPr sz="1400" b="1"/>
            </a:lvl5pPr>
            <a:lvl6pPr lvl="5" indent="0" rtl="0">
              <a:spcBef>
                <a:spcPts val="0"/>
              </a:spcBef>
              <a:buFont typeface="Arial"/>
              <a:buNone/>
              <a:defRPr sz="1400" b="1"/>
            </a:lvl6pPr>
            <a:lvl7pPr lvl="6" indent="0" rtl="0">
              <a:spcBef>
                <a:spcPts val="0"/>
              </a:spcBef>
              <a:buFont typeface="Arial"/>
              <a:buNone/>
              <a:defRPr sz="1400" b="1"/>
            </a:lvl7pPr>
            <a:lvl8pPr lvl="7" indent="0" rtl="0">
              <a:spcBef>
                <a:spcPts val="0"/>
              </a:spcBef>
              <a:buFont typeface="Arial"/>
              <a:buNone/>
              <a:defRPr sz="1400" b="1"/>
            </a:lvl8pPr>
            <a:lvl9pPr lvl="8" indent="0" rtl="0">
              <a:spcBef>
                <a:spcPts val="0"/>
              </a:spcBef>
              <a:buFont typeface="Arial"/>
              <a:buNone/>
              <a:defRPr sz="1400" b="1"/>
            </a:lvl9pPr>
          </a:lstStyle>
          <a:p>
            <a:endParaRPr/>
          </a:p>
        </p:txBody>
      </p:sp>
      <p:sp>
        <p:nvSpPr>
          <p:cNvPr id="82" name="Shape 82"/>
          <p:cNvSpPr txBox="1">
            <a:spLocks noGrp="1"/>
          </p:cNvSpPr>
          <p:nvPr>
            <p:ph type="body" idx="1"/>
          </p:nvPr>
        </p:nvSpPr>
        <p:spPr>
          <a:xfrm>
            <a:off x="498475" y="1366332"/>
            <a:ext cx="7556400" cy="4760100"/>
          </a:xfrm>
          <a:prstGeom prst="rect">
            <a:avLst/>
          </a:prstGeom>
          <a:noFill/>
          <a:ln>
            <a:noFill/>
          </a:ln>
        </p:spPr>
        <p:txBody>
          <a:bodyPr lIns="91425" tIns="91425" rIns="91425" bIns="91425" anchor="t" anchorCtr="0"/>
          <a:lstStyle>
            <a:lvl1pPr marL="254000" marR="0" lvl="0" indent="19050" algn="l" rtl="0">
              <a:lnSpc>
                <a:spcPct val="100000"/>
              </a:lnSpc>
              <a:spcBef>
                <a:spcPts val="0"/>
              </a:spcBef>
              <a:spcAft>
                <a:spcPts val="500"/>
              </a:spcAft>
              <a:buClr>
                <a:srgbClr val="3F3F3F"/>
              </a:buClr>
              <a:buChar char="▪"/>
              <a:defRPr b="0" i="0" u="none" strike="noStrike" cap="none">
                <a:solidFill>
                  <a:srgbClr val="3F3F3F"/>
                </a:solidFill>
              </a:defRPr>
            </a:lvl1pPr>
            <a:lvl2pPr marL="342900" marR="0" lvl="1" indent="-1" algn="l" rtl="0">
              <a:lnSpc>
                <a:spcPct val="100000"/>
              </a:lnSpc>
              <a:spcBef>
                <a:spcPts val="0"/>
              </a:spcBef>
              <a:spcAft>
                <a:spcPts val="500"/>
              </a:spcAft>
              <a:buClr>
                <a:srgbClr val="595959"/>
              </a:buClr>
              <a:defRPr b="0" i="0" u="none" strike="noStrike" cap="none">
                <a:solidFill>
                  <a:srgbClr val="595959"/>
                </a:solidFill>
              </a:defRPr>
            </a:lvl2pPr>
            <a:lvl3pPr marL="520700" marR="0" lvl="2" indent="19050" algn="l" rtl="0">
              <a:lnSpc>
                <a:spcPct val="100000"/>
              </a:lnSpc>
              <a:spcBef>
                <a:spcPts val="0"/>
              </a:spcBef>
              <a:spcAft>
                <a:spcPts val="500"/>
              </a:spcAft>
              <a:buClr>
                <a:srgbClr val="7F7F7F"/>
              </a:buClr>
              <a:buChar char="•"/>
              <a:defRPr b="0" i="0" u="none" strike="noStrike" cap="none">
                <a:solidFill>
                  <a:srgbClr val="7F7F7F"/>
                </a:solidFill>
              </a:defRPr>
            </a:lvl3pPr>
            <a:lvl4pPr marL="685800" marR="0" lvl="3" indent="-12700" algn="l" rtl="0">
              <a:lnSpc>
                <a:spcPct val="100000"/>
              </a:lnSpc>
              <a:spcBef>
                <a:spcPts val="0"/>
              </a:spcBef>
              <a:spcAft>
                <a:spcPts val="500"/>
              </a:spcAft>
              <a:buClr>
                <a:srgbClr val="7F7F7F"/>
              </a:buClr>
              <a:buChar char="▪"/>
              <a:defRPr b="0" i="0" u="none" strike="noStrike" cap="none">
                <a:solidFill>
                  <a:srgbClr val="7F7F7F"/>
                </a:solidFill>
              </a:defRPr>
            </a:lvl4pPr>
            <a:lvl5pPr marL="863600" marR="0" lvl="4" indent="-76200" algn="l" rtl="0">
              <a:lnSpc>
                <a:spcPct val="100000"/>
              </a:lnSpc>
              <a:spcBef>
                <a:spcPts val="0"/>
              </a:spcBef>
              <a:spcAft>
                <a:spcPts val="500"/>
              </a:spcAft>
              <a:buClr>
                <a:srgbClr val="7F7F7F"/>
              </a:buClr>
              <a:defRPr b="0" i="0" u="none" strike="noStrike" cap="none">
                <a:solidFill>
                  <a:srgbClr val="7F7F7F"/>
                </a:solidFill>
              </a:defRPr>
            </a:lvl5pPr>
            <a:lvl6pPr marL="1892300" marR="0" lvl="5" indent="19050" algn="l" rtl="0">
              <a:lnSpc>
                <a:spcPct val="100000"/>
              </a:lnSpc>
              <a:spcBef>
                <a:spcPts val="300"/>
              </a:spcBef>
              <a:spcAft>
                <a:spcPts val="0"/>
              </a:spcAft>
              <a:buClr>
                <a:srgbClr val="7F7F7F"/>
              </a:buClr>
              <a:buChar char="•"/>
              <a:defRPr b="0" i="0" u="none" strike="noStrike" cap="none">
                <a:solidFill>
                  <a:srgbClr val="7F7F7F"/>
                </a:solidFill>
              </a:defRPr>
            </a:lvl6pPr>
            <a:lvl7pPr marL="2235200" marR="0" lvl="6" indent="19050" algn="l" rtl="0">
              <a:lnSpc>
                <a:spcPct val="100000"/>
              </a:lnSpc>
              <a:spcBef>
                <a:spcPts val="300"/>
              </a:spcBef>
              <a:spcAft>
                <a:spcPts val="0"/>
              </a:spcAft>
              <a:buClr>
                <a:srgbClr val="7F7F7F"/>
              </a:buClr>
              <a:buChar char="•"/>
              <a:defRPr b="0" i="0" u="none" strike="noStrike" cap="none">
                <a:solidFill>
                  <a:srgbClr val="7F7F7F"/>
                </a:solidFill>
              </a:defRPr>
            </a:lvl7pPr>
            <a:lvl8pPr marL="2578100" marR="0" lvl="7" indent="19050" algn="l" rtl="0">
              <a:lnSpc>
                <a:spcPct val="100000"/>
              </a:lnSpc>
              <a:spcBef>
                <a:spcPts val="300"/>
              </a:spcBef>
              <a:spcAft>
                <a:spcPts val="0"/>
              </a:spcAft>
              <a:buClr>
                <a:srgbClr val="7F7F7F"/>
              </a:buClr>
              <a:buChar char="•"/>
              <a:defRPr b="0" i="0" u="none" strike="noStrike" cap="none">
                <a:solidFill>
                  <a:srgbClr val="7F7F7F"/>
                </a:solidFill>
              </a:defRPr>
            </a:lvl8pPr>
            <a:lvl9pPr marL="2921000" marR="0" lvl="8" indent="19050" algn="l" rtl="0">
              <a:lnSpc>
                <a:spcPct val="100000"/>
              </a:lnSpc>
              <a:spcBef>
                <a:spcPts val="300"/>
              </a:spcBef>
              <a:spcAft>
                <a:spcPts val="0"/>
              </a:spcAft>
              <a:buClr>
                <a:srgbClr val="7F7F7F"/>
              </a:buClr>
              <a:buChar char="•"/>
              <a:defRPr b="0" i="0" u="none" strike="noStrike" cap="none">
                <a:solidFill>
                  <a:srgbClr val="7F7F7F"/>
                </a:solidFill>
              </a:defRPr>
            </a:lvl9pPr>
          </a:lstStyle>
          <a:p>
            <a:endParaRPr/>
          </a:p>
        </p:txBody>
      </p:sp>
      <p:sp>
        <p:nvSpPr>
          <p:cNvPr id="83" name="Shape 83"/>
          <p:cNvSpPr txBox="1"/>
          <p:nvPr/>
        </p:nvSpPr>
        <p:spPr>
          <a:xfrm>
            <a:off x="223185" y="228600"/>
            <a:ext cx="260999" cy="554100"/>
          </a:xfrm>
          <a:prstGeom prst="rect">
            <a:avLst/>
          </a:prstGeom>
          <a:noFill/>
          <a:ln>
            <a:noFill/>
          </a:ln>
        </p:spPr>
        <p:txBody>
          <a:bodyPr lIns="0" tIns="0" rIns="0" bIns="0" anchor="t" anchorCtr="0">
            <a:noAutofit/>
          </a:bodyPr>
          <a:lstStyle/>
          <a:p>
            <a:pPr>
              <a:buClr>
                <a:srgbClr val="7F7F7F"/>
              </a:buClr>
              <a:buSzPct val="25000"/>
              <a:buFont typeface="Candara"/>
              <a:buNone/>
            </a:pPr>
            <a:r>
              <a:rPr lang="en-US" sz="2700" b="1" kern="0" dirty="0">
                <a:solidFill>
                  <a:srgbClr val="7F7F7F"/>
                </a:solidFill>
                <a:latin typeface="Candara"/>
                <a:ea typeface="Candara"/>
                <a:cs typeface="Candara"/>
                <a:sym typeface="Candara"/>
              </a:rPr>
              <a:t>+</a:t>
            </a:r>
          </a:p>
        </p:txBody>
      </p:sp>
      <p:sp>
        <p:nvSpPr>
          <p:cNvPr id="84" name="Shape 84"/>
          <p:cNvSpPr txBox="1"/>
          <p:nvPr/>
        </p:nvSpPr>
        <p:spPr>
          <a:xfrm>
            <a:off x="8178792" y="282573"/>
            <a:ext cx="673800" cy="369300"/>
          </a:xfrm>
          <a:prstGeom prst="rect">
            <a:avLst/>
          </a:prstGeom>
          <a:noFill/>
          <a:ln>
            <a:noFill/>
          </a:ln>
        </p:spPr>
        <p:txBody>
          <a:bodyPr lIns="68575" tIns="34275" rIns="68575" bIns="34275" anchor="t" anchorCtr="0">
            <a:noAutofit/>
          </a:bodyPr>
          <a:lstStyle/>
          <a:p>
            <a:pPr algn="ctr">
              <a:buClr>
                <a:srgbClr val="FFFFFF"/>
              </a:buClr>
              <a:buSzPct val="25000"/>
              <a:buFont typeface="Candara"/>
              <a:buNone/>
            </a:pPr>
            <a:fld id="{00000000-1234-1234-1234-123412341234}" type="slidenum">
              <a:rPr lang="en-US" sz="1400" kern="0">
                <a:solidFill>
                  <a:srgbClr val="FFFFFF"/>
                </a:solidFill>
                <a:latin typeface="Candara"/>
                <a:ea typeface="Candara"/>
                <a:cs typeface="Candara"/>
                <a:sym typeface="Candara"/>
              </a:rPr>
              <a:pPr algn="ctr">
                <a:buClr>
                  <a:srgbClr val="FFFFFF"/>
                </a:buClr>
                <a:buSzPct val="25000"/>
                <a:buFont typeface="Candara"/>
                <a:buNone/>
              </a:pPr>
              <a:t>‹#›</a:t>
            </a:fld>
            <a:endParaRPr lang="en-US" sz="1400" kern="0" dirty="0">
              <a:solidFill>
                <a:srgbClr val="FFFFFF"/>
              </a:solidFill>
              <a:latin typeface="Candara"/>
              <a:ea typeface="Candara"/>
              <a:cs typeface="Candara"/>
              <a:sym typeface="Candara"/>
            </a:endParaRPr>
          </a:p>
        </p:txBody>
      </p:sp>
      <p:pic>
        <p:nvPicPr>
          <p:cNvPr id="85" name="Shape 85" descr="TNM_green_1line_L.pdf"/>
          <p:cNvPicPr preferRelativeResize="0"/>
          <p:nvPr/>
        </p:nvPicPr>
        <p:blipFill rotWithShape="1">
          <a:blip r:embed="rId2">
            <a:alphaModFix/>
          </a:blip>
          <a:srcRect/>
          <a:stretch/>
        </p:blipFill>
        <p:spPr>
          <a:xfrm>
            <a:off x="1455287" y="6312810"/>
            <a:ext cx="2380800" cy="1785600"/>
          </a:xfrm>
          <a:prstGeom prst="rect">
            <a:avLst/>
          </a:prstGeom>
          <a:noFill/>
          <a:ln>
            <a:noFill/>
          </a:ln>
        </p:spPr>
      </p:pic>
      <p:pic>
        <p:nvPicPr>
          <p:cNvPr id="86" name="Shape 86"/>
          <p:cNvPicPr preferRelativeResize="0"/>
          <p:nvPr/>
        </p:nvPicPr>
        <p:blipFill rotWithShape="1">
          <a:blip r:embed="rId3">
            <a:alphaModFix/>
          </a:blip>
          <a:srcRect/>
          <a:stretch/>
        </p:blipFill>
        <p:spPr>
          <a:xfrm>
            <a:off x="484093" y="6362934"/>
            <a:ext cx="863700" cy="318900"/>
          </a:xfrm>
          <a:prstGeom prst="rect">
            <a:avLst/>
          </a:prstGeom>
          <a:noFill/>
          <a:ln>
            <a:noFill/>
          </a:ln>
        </p:spPr>
      </p:pic>
    </p:spTree>
    <p:extLst>
      <p:ext uri="{BB962C8B-B14F-4D97-AF65-F5344CB8AC3E}">
        <p14:creationId xmlns:p14="http://schemas.microsoft.com/office/powerpoint/2010/main" val="2822613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harter - Marin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8288"/>
            <a:ext cx="7543800" cy="914400"/>
          </a:xfr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3540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harter - Two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228600" y="1600200"/>
            <a:ext cx="4267200" cy="4800600"/>
          </a:xfrm>
          <a:noFill/>
          <a:ln w="9525">
            <a:noFill/>
            <a:miter lim="800000"/>
            <a:headEnd/>
            <a:tailEnd/>
          </a:ln>
        </p:spPr>
        <p:txBody>
          <a:bodyPr/>
          <a:lstStyle>
            <a:lvl1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1pPr>
            <a:lvl2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2pPr>
            <a:lvl3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3pPr>
            <a:lvl4pPr algn="l" rtl="0" eaLnBrk="0" fontAlgn="base" hangingPunct="0">
              <a:spcBef>
                <a:spcPct val="20000"/>
              </a:spcBef>
              <a:spcAft>
                <a:spcPct val="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4pPr>
            <a:lvl5pPr algn="l" rtl="0" eaLnBrk="0" fontAlgn="base" hangingPunct="0">
              <a:spcBef>
                <a:spcPct val="20000"/>
              </a:spcBef>
              <a:spcAft>
                <a:spcPct val="0"/>
              </a:spcAft>
              <a:buFont typeface="Arial" pitchFamily="34" charset="0"/>
              <a:defRPr lang="en-CA" sz="2000" kern="1200">
                <a:solidFill>
                  <a:srgbClr val="221C40"/>
                </a:solidFill>
                <a:latin typeface="Tahoma" pitchFamily="34" charset="0"/>
                <a:ea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600200"/>
            <a:ext cx="4267200" cy="4800600"/>
          </a:xfrm>
          <a:noFill/>
          <a:ln w="9525">
            <a:noFill/>
            <a:miter lim="800000"/>
            <a:headEnd/>
            <a:tailEnd/>
          </a:ln>
        </p:spPr>
        <p:txBody>
          <a:bodyPr/>
          <a:lstStyle>
            <a:lvl1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1pPr>
            <a:lvl2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2pPr>
            <a:lvl3pPr algn="l" rtl="0" eaLnBrk="0" fontAlgn="base" hangingPunct="0">
              <a:spcBef>
                <a:spcPts val="0"/>
              </a:spcBef>
              <a:spcAft>
                <a:spcPts val="60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3pPr>
            <a:lvl4pPr algn="l" rtl="0" eaLnBrk="0" fontAlgn="base" hangingPunct="0">
              <a:spcBef>
                <a:spcPct val="20000"/>
              </a:spcBef>
              <a:spcAft>
                <a:spcPct val="0"/>
              </a:spcAft>
              <a:buFont typeface="Arial" pitchFamily="34" charset="0"/>
              <a:defRPr lang="en-US" sz="2000" kern="1200" smtClean="0">
                <a:solidFill>
                  <a:srgbClr val="221C40"/>
                </a:solidFill>
                <a:latin typeface="Tahoma" pitchFamily="34" charset="0"/>
                <a:ea typeface="Tahoma" pitchFamily="34" charset="0"/>
                <a:cs typeface="Tahoma" pitchFamily="34" charset="0"/>
              </a:defRPr>
            </a:lvl4pPr>
            <a:lvl5pPr algn="l" rtl="0" eaLnBrk="0" fontAlgn="base" hangingPunct="0">
              <a:spcBef>
                <a:spcPct val="20000"/>
              </a:spcBef>
              <a:spcAft>
                <a:spcPct val="0"/>
              </a:spcAft>
              <a:buFont typeface="Arial" pitchFamily="34" charset="0"/>
              <a:defRPr lang="en-CA" sz="2000" kern="1200">
                <a:solidFill>
                  <a:srgbClr val="221C40"/>
                </a:solidFill>
                <a:latin typeface="Tahoma" pitchFamily="34" charset="0"/>
                <a:ea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53416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harter - Comparis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CA" dirty="0"/>
          </a:p>
        </p:txBody>
      </p:sp>
      <p:sp>
        <p:nvSpPr>
          <p:cNvPr id="3" name="Text Placeholder 2"/>
          <p:cNvSpPr>
            <a:spLocks noGrp="1"/>
          </p:cNvSpPr>
          <p:nvPr>
            <p:ph type="body" idx="1"/>
          </p:nvPr>
        </p:nvSpPr>
        <p:spPr>
          <a:xfrm>
            <a:off x="228600" y="1535113"/>
            <a:ext cx="42687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2174874"/>
            <a:ext cx="4268788" cy="4225925"/>
          </a:xfrm>
        </p:spPr>
        <p:txBody>
          <a:bodyPr/>
          <a:lstStyle>
            <a:lvl1pPr>
              <a:defRPr sz="2000"/>
            </a:lvl1pPr>
            <a:lvl2pPr>
              <a:defRPr sz="18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5" y="1535113"/>
            <a:ext cx="42703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270375" cy="4225925"/>
          </a:xfrm>
          <a:noFill/>
          <a:ln w="9525">
            <a:noFill/>
            <a:miter lim="800000"/>
            <a:headEnd/>
            <a:tailEnd/>
          </a:ln>
        </p:spPr>
        <p:txBody>
          <a:bodyPr/>
          <a:lstStyle>
            <a:lvl1pPr algn="l" rtl="0" eaLnBrk="0" fontAlgn="base" hangingPunct="0">
              <a:spcBef>
                <a:spcPts val="0"/>
              </a:spcBef>
              <a:spcAft>
                <a:spcPct val="0"/>
              </a:spcAft>
              <a:buFont typeface="Arial" pitchFamily="34" charset="0"/>
              <a:defRPr lang="en-US" sz="2000" kern="1200" dirty="0" smtClean="0">
                <a:solidFill>
                  <a:srgbClr val="221C40"/>
                </a:solidFill>
                <a:latin typeface="Verdana" pitchFamily="34" charset="0"/>
                <a:ea typeface="Verdana" pitchFamily="34" charset="0"/>
                <a:cs typeface="Verdana" pitchFamily="34" charset="0"/>
              </a:defRPr>
            </a:lvl1pPr>
            <a:lvl2pPr algn="l" rtl="0" eaLnBrk="0" fontAlgn="base" hangingPunct="0">
              <a:spcBef>
                <a:spcPts val="0"/>
              </a:spcBef>
              <a:spcAft>
                <a:spcPct val="0"/>
              </a:spcAft>
              <a:buFont typeface="Arial" pitchFamily="34" charset="0"/>
              <a:defRPr lang="en-US" sz="1800" kern="1200" dirty="0" smtClean="0">
                <a:solidFill>
                  <a:srgbClr val="221C40"/>
                </a:solidFill>
                <a:latin typeface="Verdana" pitchFamily="34" charset="0"/>
                <a:ea typeface="Verdana" pitchFamily="34" charset="0"/>
                <a:cs typeface="Verdana" pitchFamily="34" charset="0"/>
              </a:defRPr>
            </a:lvl2pPr>
            <a:lvl3pPr algn="l" rtl="0" eaLnBrk="0" fontAlgn="base" hangingPunct="0">
              <a:spcBef>
                <a:spcPts val="0"/>
              </a:spcBef>
              <a:spcAft>
                <a:spcPct val="0"/>
              </a:spcAft>
              <a:buFont typeface="Arial" pitchFamily="34" charset="0"/>
              <a:defRPr lang="en-US" sz="1400" kern="1200" dirty="0" smtClean="0">
                <a:solidFill>
                  <a:srgbClr val="221C40"/>
                </a:solidFill>
                <a:latin typeface="Verdana" pitchFamily="34" charset="0"/>
                <a:ea typeface="Verdana" pitchFamily="34" charset="0"/>
                <a:cs typeface="Verdana" pitchFamily="34" charset="0"/>
              </a:defRPr>
            </a:lvl3pPr>
            <a:lvl4pPr>
              <a:buNone/>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40139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2.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24.png"/><Relationship Id="rId5" Type="http://schemas.openxmlformats.org/officeDocument/2006/relationships/image" Target="../media/image1.pdf"/><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2.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24.png"/><Relationship Id="rId5" Type="http://schemas.openxmlformats.org/officeDocument/2006/relationships/slideLayout" Target="../slideLayouts/slideLayout57.xml"/><Relationship Id="rId10" Type="http://schemas.openxmlformats.org/officeDocument/2006/relationships/theme" Target="../theme/theme11.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9.jpe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5.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5.xml"/><Relationship Id="rId7"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7.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1.xml"/><Relationship Id="rId7"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9.jpeg"/><Relationship Id="rId4" Type="http://schemas.openxmlformats.org/officeDocument/2006/relationships/slideLayout" Target="../slideLayouts/slideLayout2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9.jpeg"/><Relationship Id="rId4" Type="http://schemas.openxmlformats.org/officeDocument/2006/relationships/slideLayout" Target="../slideLayouts/slideLayout3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3.xml"/><Relationship Id="rId7" Type="http://schemas.openxmlformats.org/officeDocument/2006/relationships/image" Target="../media/image22.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8.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8.xml"/><Relationship Id="rId7" Type="http://schemas.openxmlformats.org/officeDocument/2006/relationships/image" Target="../media/image1.pdf"/><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theme" Target="../theme/theme9.xml"/><Relationship Id="rId4" Type="http://schemas.openxmlformats.org/officeDocument/2006/relationships/slideLayout" Target="../slideLayouts/slideLayout4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8166847" y="282574"/>
            <a:ext cx="6858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defTabSz="457200"/>
            <a:fld id="{ACEBAD2D-B1C4-5F46-BB8A-BD48D9B4B769}" type="datetimeFigureOut">
              <a:rPr lang="en-US" smtClean="0">
                <a:solidFill>
                  <a:prstClr val="black">
                    <a:lumMod val="65000"/>
                    <a:lumOff val="35000"/>
                  </a:prstClr>
                </a:solidFill>
              </a:rPr>
              <a:pPr defTabSz="457200"/>
              <a:t>8/2/2017</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457200"/>
            <a:endParaRPr lang="en-US" dirty="0">
              <a:solidFill>
                <a:prstClr val="black">
                  <a:lumMod val="65000"/>
                  <a:lumOff val="35000"/>
                </a:prstClr>
              </a:solidFill>
            </a:endParaRPr>
          </a:p>
        </p:txBody>
      </p:sp>
      <p:pic>
        <p:nvPicPr>
          <p:cNvPr id="8" name="Picture 7" descr="TNM_green_1line_L.pdf"/>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55288" y="6312811"/>
            <a:ext cx="2380738" cy="1785554"/>
          </a:xfrm>
          <a:prstGeom prst="rect">
            <a:avLst/>
          </a:prstGeom>
        </p:spPr>
      </p:pic>
      <p:sp>
        <p:nvSpPr>
          <p:cNvPr id="10" name="TextBox 9"/>
          <p:cNvSpPr txBox="1"/>
          <p:nvPr userDrawn="1"/>
        </p:nvSpPr>
        <p:spPr>
          <a:xfrm>
            <a:off x="223185" y="228600"/>
            <a:ext cx="260909" cy="1107996"/>
          </a:xfrm>
          <a:prstGeom prst="rect">
            <a:avLst/>
          </a:prstGeom>
          <a:noFill/>
        </p:spPr>
        <p:txBody>
          <a:bodyPr wrap="square" lIns="0" tIns="0" rIns="0" bIns="0" rtlCol="0">
            <a:spAutoFit/>
          </a:bodyPr>
          <a:lstStyle/>
          <a:p>
            <a:pPr defTabSz="457200"/>
            <a:r>
              <a:rPr lang="en-US" sz="3600" b="1" dirty="0">
                <a:solidFill>
                  <a:prstClr val="black">
                    <a:lumMod val="50000"/>
                    <a:lumOff val="50000"/>
                  </a:prstClr>
                </a:solidFill>
              </a:rPr>
              <a:t>+</a:t>
            </a:r>
          </a:p>
        </p:txBody>
      </p:sp>
      <p:sp>
        <p:nvSpPr>
          <p:cNvPr id="11" name="TextBox 10"/>
          <p:cNvSpPr txBox="1"/>
          <p:nvPr userDrawn="1"/>
        </p:nvSpPr>
        <p:spPr>
          <a:xfrm>
            <a:off x="8166847" y="282574"/>
            <a:ext cx="685800" cy="369332"/>
          </a:xfrm>
          <a:prstGeom prst="rect">
            <a:avLst/>
          </a:prstGeom>
          <a:noFill/>
        </p:spPr>
        <p:txBody>
          <a:bodyPr wrap="square" rtlCol="0">
            <a:spAutoFit/>
          </a:bodyPr>
          <a:lstStyle/>
          <a:p>
            <a:pPr algn="ctr" defTabSz="457200"/>
            <a:fld id="{D3DCFC8B-A080-8843-95A7-25512C0D1D12}" type="slidenum">
              <a:rPr lang="en-US" smtClean="0">
                <a:solidFill>
                  <a:srgbClr val="FFFFFF"/>
                </a:solidFill>
                <a:latin typeface="Arial"/>
              </a:rPr>
              <a:pPr algn="ctr" defTabSz="457200"/>
              <a:t>‹#›</a:t>
            </a:fld>
            <a:endParaRPr lang="en-US" dirty="0">
              <a:solidFill>
                <a:srgbClr val="FFFFFF"/>
              </a:solidFill>
              <a:latin typeface="Arial"/>
            </a:endParaRPr>
          </a:p>
        </p:txBody>
      </p:sp>
      <p:pic>
        <p:nvPicPr>
          <p:cNvPr id="1026"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4094" y="6362935"/>
            <a:ext cx="863600"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059238"/>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l" defTabSz="914400" rtl="0" eaLnBrk="1" latinLnBrk="0" hangingPunct="1">
        <a:spcBef>
          <a:spcPct val="0"/>
        </a:spcBef>
        <a:buNone/>
        <a:defRPr sz="3600" b="0" kern="1200">
          <a:solidFill>
            <a:srgbClr val="006F4B"/>
          </a:solidFill>
          <a:latin typeface="+mj-lt"/>
          <a:ea typeface="+mj-ea"/>
          <a:cs typeface="+mj-cs"/>
        </a:defRPr>
      </a:lvl1pPr>
    </p:titleStyle>
    <p:body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8166847" y="282574"/>
            <a:ext cx="6858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200" b="0">
                <a:solidFill>
                  <a:schemeClr val="tx1">
                    <a:lumMod val="65000"/>
                    <a:lumOff val="35000"/>
                  </a:schemeClr>
                </a:solidFill>
              </a:defRPr>
            </a:lvl1pPr>
          </a:lstStyle>
          <a:p>
            <a:pPr defTabSz="457200"/>
            <a:fld id="{5FE11085-1740-48A0-A4B7-633133848FAF}" type="datetime1">
              <a:rPr lang="en-US" smtClean="0">
                <a:solidFill>
                  <a:prstClr val="black">
                    <a:lumMod val="65000"/>
                    <a:lumOff val="35000"/>
                  </a:prstClr>
                </a:solidFill>
              </a:rPr>
              <a:pPr defTabSz="457200"/>
              <a:t>8/2/2017</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3424687" y="6411710"/>
            <a:ext cx="2760213" cy="365125"/>
          </a:xfrm>
          <a:prstGeom prst="rect">
            <a:avLst/>
          </a:prstGeom>
        </p:spPr>
        <p:txBody>
          <a:bodyPr vert="horz" lIns="91440" tIns="45720" rIns="91440" bIns="45720" rtlCol="0" anchor="ctr"/>
          <a:lstStyle>
            <a:lvl1pPr algn="l">
              <a:defRPr sz="2400" b="0">
                <a:solidFill>
                  <a:schemeClr val="tx1">
                    <a:lumMod val="65000"/>
                    <a:lumOff val="35000"/>
                  </a:schemeClr>
                </a:solidFill>
                <a:latin typeface="+mj-lt"/>
              </a:defRPr>
            </a:lvl1pPr>
          </a:lstStyle>
          <a:p>
            <a:pPr defTabSz="457200"/>
            <a:r>
              <a:rPr lang="en-US" dirty="0">
                <a:solidFill>
                  <a:prstClr val="black">
                    <a:lumMod val="65000"/>
                    <a:lumOff val="35000"/>
                  </a:prstClr>
                </a:solidFill>
              </a:rPr>
              <a:t>gs_baa@usgs.gov</a:t>
            </a:r>
          </a:p>
        </p:txBody>
      </p:sp>
      <p:pic>
        <p:nvPicPr>
          <p:cNvPr id="8" name="Picture 7" descr="TNM_green_1line_L.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455288" y="6312811"/>
            <a:ext cx="2380738" cy="1785554"/>
          </a:xfrm>
          <a:prstGeom prst="rect">
            <a:avLst/>
          </a:prstGeom>
        </p:spPr>
      </p:pic>
      <p:sp>
        <p:nvSpPr>
          <p:cNvPr id="10" name="TextBox 9"/>
          <p:cNvSpPr txBox="1"/>
          <p:nvPr userDrawn="1"/>
        </p:nvSpPr>
        <p:spPr>
          <a:xfrm>
            <a:off x="223185" y="228600"/>
            <a:ext cx="260909" cy="1107996"/>
          </a:xfrm>
          <a:prstGeom prst="rect">
            <a:avLst/>
          </a:prstGeom>
          <a:noFill/>
        </p:spPr>
        <p:txBody>
          <a:bodyPr wrap="square" lIns="0" tIns="0" rIns="0" bIns="0" rtlCol="0">
            <a:spAutoFit/>
          </a:bodyPr>
          <a:lstStyle/>
          <a:p>
            <a:pPr defTabSz="457200"/>
            <a:r>
              <a:rPr lang="en-US" sz="3600" b="1" dirty="0">
                <a:solidFill>
                  <a:prstClr val="black">
                    <a:lumMod val="50000"/>
                    <a:lumOff val="50000"/>
                  </a:prstClr>
                </a:solidFill>
              </a:rPr>
              <a:t>+</a:t>
            </a:r>
          </a:p>
        </p:txBody>
      </p:sp>
      <p:sp>
        <p:nvSpPr>
          <p:cNvPr id="11" name="TextBox 10"/>
          <p:cNvSpPr txBox="1"/>
          <p:nvPr userDrawn="1"/>
        </p:nvSpPr>
        <p:spPr>
          <a:xfrm>
            <a:off x="8166847" y="282574"/>
            <a:ext cx="685800" cy="369332"/>
          </a:xfrm>
          <a:prstGeom prst="rect">
            <a:avLst/>
          </a:prstGeom>
          <a:noFill/>
        </p:spPr>
        <p:txBody>
          <a:bodyPr wrap="square" rtlCol="0">
            <a:spAutoFit/>
          </a:bodyPr>
          <a:lstStyle/>
          <a:p>
            <a:pPr algn="ctr" defTabSz="457200"/>
            <a:fld id="{D3DCFC8B-A080-8843-95A7-25512C0D1D12}" type="slidenum">
              <a:rPr lang="en-US" smtClean="0">
                <a:solidFill>
                  <a:srgbClr val="FFFFFF"/>
                </a:solidFill>
              </a:rPr>
              <a:pPr algn="ctr" defTabSz="457200"/>
              <a:t>‹#›</a:t>
            </a:fld>
            <a:endParaRPr lang="en-US" dirty="0">
              <a:solidFill>
                <a:srgbClr val="FFFFFF"/>
              </a:solidFill>
            </a:endParaRPr>
          </a:p>
        </p:txBody>
      </p:sp>
      <p:pic>
        <p:nvPicPr>
          <p:cNvPr id="1026"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84094" y="6362935"/>
            <a:ext cx="863600"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21553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Lst>
  <p:hf sldNum="0" hdr="0" dt="0"/>
  <p:txStyles>
    <p:titleStyle>
      <a:lvl1pPr algn="l" defTabSz="914400" rtl="0" eaLnBrk="1" latinLnBrk="0" hangingPunct="1">
        <a:spcBef>
          <a:spcPct val="0"/>
        </a:spcBef>
        <a:buNone/>
        <a:defRPr sz="3600" b="0" kern="1200">
          <a:solidFill>
            <a:srgbClr val="006F4B"/>
          </a:solidFill>
          <a:latin typeface="+mj-lt"/>
          <a:ea typeface="+mj-ea"/>
          <a:cs typeface="+mj-cs"/>
        </a:defRPr>
      </a:lvl1pPr>
    </p:titleStyle>
    <p:body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a:off x="8166846" y="282573"/>
            <a:ext cx="685799" cy="1600199"/>
          </a:xfrm>
          <a:prstGeom prst="rect">
            <a:avLst/>
          </a:prstGeom>
          <a:solidFill>
            <a:srgbClr val="006F4B"/>
          </a:solidFill>
          <a:ln>
            <a:noFill/>
          </a:ln>
        </p:spPr>
        <p:txBody>
          <a:bodyPr lIns="91425" tIns="45700" rIns="91425" bIns="45700" anchor="ctr" anchorCtr="0">
            <a:noAutofit/>
          </a:bodyPr>
          <a:lstStyle/>
          <a:p>
            <a:pPr algn="ctr">
              <a:buClr>
                <a:srgbClr val="000000"/>
              </a:buClr>
              <a:buFont typeface="Noto Sans Symbols"/>
              <a:buNone/>
            </a:pPr>
            <a:endParaRPr kern="0" dirty="0">
              <a:solidFill>
                <a:srgbClr val="FFFFFF"/>
              </a:solidFill>
              <a:latin typeface="Tahoma"/>
              <a:ea typeface="Tahoma"/>
              <a:cs typeface="Tahoma"/>
              <a:sym typeface="Tahoma"/>
            </a:endParaRPr>
          </a:p>
        </p:txBody>
      </p:sp>
      <p:sp>
        <p:nvSpPr>
          <p:cNvPr id="11" name="Shape 11"/>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rgbClr val="006F4B"/>
              </a:buClr>
              <a:buFont typeface="Arial"/>
              <a:buNone/>
              <a:defRPr sz="3600" b="0" i="0" u="none" strike="noStrike" cap="none">
                <a:solidFill>
                  <a:srgbClr val="006F4B"/>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rgbClr val="493A13"/>
              </a:buClr>
              <a:buSzPct val="75000"/>
              <a:buFont typeface="Noto Sans Symbols"/>
              <a:buChar char="■"/>
              <a:defRPr sz="2000" b="0" i="0" u="none" strike="noStrike" cap="none">
                <a:solidFill>
                  <a:srgbClr val="595959"/>
                </a:solidFill>
                <a:latin typeface="Arial"/>
                <a:ea typeface="Arial"/>
                <a:cs typeface="Arial"/>
                <a:sym typeface="Arial"/>
              </a:defRPr>
            </a:lvl1pPr>
            <a:lvl2pPr marL="457200" marR="0" lvl="1" indent="-142875" algn="l" rtl="0">
              <a:spcBef>
                <a:spcPts val="600"/>
              </a:spcBef>
              <a:buClr>
                <a:schemeClr val="accent4"/>
              </a:buClr>
              <a:buSzPct val="75000"/>
              <a:buFont typeface="Noto Sans Symbols"/>
              <a:buChar char="■"/>
              <a:defRPr sz="1800" b="0" i="0" u="none" strike="noStrike" cap="none">
                <a:solidFill>
                  <a:srgbClr val="595959"/>
                </a:solidFill>
                <a:latin typeface="Arial"/>
                <a:ea typeface="Arial"/>
                <a:cs typeface="Arial"/>
                <a:sym typeface="Arial"/>
              </a:defRPr>
            </a:lvl2pPr>
            <a:lvl3pPr marL="685800" marR="0" lvl="2" indent="-142875" algn="l" rtl="0">
              <a:spcBef>
                <a:spcPts val="600"/>
              </a:spcBef>
              <a:buClr>
                <a:srgbClr val="493A13"/>
              </a:buClr>
              <a:buSzPct val="75000"/>
              <a:buFont typeface="Noto Sans Symbols"/>
              <a:buChar char="■"/>
              <a:defRPr sz="1800" b="0" i="0" u="none" strike="noStrike" cap="none">
                <a:solidFill>
                  <a:srgbClr val="595959"/>
                </a:solidFill>
                <a:latin typeface="Arial"/>
                <a:ea typeface="Arial"/>
                <a:cs typeface="Arial"/>
                <a:sym typeface="Arial"/>
              </a:defRPr>
            </a:lvl3pPr>
            <a:lvl4pPr marL="914400" marR="0" lvl="3" indent="-142875" algn="l" rtl="0">
              <a:spcBef>
                <a:spcPts val="600"/>
              </a:spcBef>
              <a:buClr>
                <a:schemeClr val="accent4"/>
              </a:buClr>
              <a:buSzPct val="75000"/>
              <a:buFont typeface="Noto Sans Symbols"/>
              <a:buChar char="■"/>
              <a:defRPr sz="1800" b="0" i="0" u="none" strike="noStrike" cap="none">
                <a:solidFill>
                  <a:srgbClr val="595959"/>
                </a:solidFill>
                <a:latin typeface="Arial"/>
                <a:ea typeface="Arial"/>
                <a:cs typeface="Arial"/>
                <a:sym typeface="Arial"/>
              </a:defRPr>
            </a:lvl4pPr>
            <a:lvl5pPr marL="1143000" marR="0" lvl="4" indent="-142875" algn="l" rtl="0">
              <a:spcBef>
                <a:spcPts val="600"/>
              </a:spcBef>
              <a:buClr>
                <a:srgbClr val="493A13"/>
              </a:buClr>
              <a:buSzPct val="75000"/>
              <a:buFont typeface="Noto Sans Symbols"/>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76835" algn="r" rtl="0">
              <a:spcBef>
                <a:spcPts val="220"/>
              </a:spcBef>
              <a:spcAft>
                <a:spcPts val="0"/>
              </a:spcAft>
              <a:buClr>
                <a:schemeClr val="hlink"/>
              </a:buClr>
              <a:buSzPct val="110000"/>
              <a:buFont typeface="Noto Sans Symbols"/>
              <a:buChar char="•"/>
              <a:defRPr sz="1100" b="0" i="0" u="none" strike="noStrike" cap="none">
                <a:solidFill>
                  <a:srgbClr val="595959"/>
                </a:solidFill>
                <a:latin typeface="Tahoma"/>
                <a:ea typeface="Tahoma"/>
                <a:cs typeface="Tahoma"/>
                <a:sym typeface="Tahoma"/>
              </a:defRPr>
            </a:lvl1pPr>
            <a:lvl2pPr marL="457200" marR="0" lvl="1"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2pPr>
            <a:lvl3pPr marL="914400" marR="0" lvl="2"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3pPr>
            <a:lvl4pPr marL="1371600" marR="0" lvl="3"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4pPr>
            <a:lvl5pPr marL="1828800" marR="0" lvl="4" indent="223520"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5pPr>
            <a:lvl6pPr marL="2286000" marR="0" lvl="5" indent="0" algn="l" rtl="0">
              <a:spcBef>
                <a:spcPts val="0"/>
              </a:spcBef>
              <a:buNone/>
              <a:defRPr sz="3200" b="0" i="0" u="none" strike="noStrike" cap="none">
                <a:solidFill>
                  <a:schemeClr val="dk1"/>
                </a:solidFill>
                <a:latin typeface="Tahoma"/>
                <a:ea typeface="Tahoma"/>
                <a:cs typeface="Tahoma"/>
                <a:sym typeface="Tahoma"/>
              </a:defRPr>
            </a:lvl6pPr>
            <a:lvl7pPr marL="2743200" marR="0" lvl="6" indent="0" algn="l" rtl="0">
              <a:spcBef>
                <a:spcPts val="0"/>
              </a:spcBef>
              <a:buNone/>
              <a:defRPr sz="3200" b="0" i="0" u="none" strike="noStrike" cap="none">
                <a:solidFill>
                  <a:schemeClr val="dk1"/>
                </a:solidFill>
                <a:latin typeface="Tahoma"/>
                <a:ea typeface="Tahoma"/>
                <a:cs typeface="Tahoma"/>
                <a:sym typeface="Tahoma"/>
              </a:defRPr>
            </a:lvl7pPr>
            <a:lvl8pPr marL="3200400" marR="0" lvl="7" indent="0" algn="l" rtl="0">
              <a:spcBef>
                <a:spcPts val="0"/>
              </a:spcBef>
              <a:buNone/>
              <a:defRPr sz="3200" b="0" i="0" u="none" strike="noStrike" cap="none">
                <a:solidFill>
                  <a:schemeClr val="dk1"/>
                </a:solidFill>
                <a:latin typeface="Tahoma"/>
                <a:ea typeface="Tahoma"/>
                <a:cs typeface="Tahoma"/>
                <a:sym typeface="Tahoma"/>
              </a:defRPr>
            </a:lvl8pPr>
            <a:lvl9pPr marL="3657600" marR="0" lvl="8" indent="0" algn="l" rtl="0">
              <a:spcBef>
                <a:spcPts val="0"/>
              </a:spcBef>
              <a:buNone/>
              <a:defRPr sz="3200" b="0" i="0" u="none" strike="noStrike" cap="none">
                <a:solidFill>
                  <a:schemeClr val="dk1"/>
                </a:solidFill>
                <a:latin typeface="Tahoma"/>
                <a:ea typeface="Tahoma"/>
                <a:cs typeface="Tahoma"/>
                <a:sym typeface="Tahoma"/>
              </a:defRPr>
            </a:lvl9pPr>
          </a:lstStyle>
          <a:p>
            <a:pPr>
              <a:buClr>
                <a:srgbClr val="BC5FBC"/>
              </a:buClr>
            </a:pPr>
            <a:endParaRPr kern="0" dirty="0"/>
          </a:p>
        </p:txBody>
      </p:sp>
      <p:sp>
        <p:nvSpPr>
          <p:cNvPr id="14" name="Shape 14"/>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76835" algn="l" rtl="0">
              <a:spcBef>
                <a:spcPts val="220"/>
              </a:spcBef>
              <a:spcAft>
                <a:spcPts val="0"/>
              </a:spcAft>
              <a:buClr>
                <a:schemeClr val="hlink"/>
              </a:buClr>
              <a:buSzPct val="110000"/>
              <a:buFont typeface="Noto Sans Symbols"/>
              <a:buChar char="•"/>
              <a:defRPr sz="1100" b="0" i="0" u="none" strike="noStrike" cap="none">
                <a:solidFill>
                  <a:srgbClr val="595959"/>
                </a:solidFill>
                <a:latin typeface="Tahoma"/>
                <a:ea typeface="Tahoma"/>
                <a:cs typeface="Tahoma"/>
                <a:sym typeface="Tahoma"/>
              </a:defRPr>
            </a:lvl1pPr>
            <a:lvl2pPr marL="457200" marR="0" lvl="1"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2pPr>
            <a:lvl3pPr marL="914400" marR="0" lvl="2"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3pPr>
            <a:lvl4pPr marL="1371600" marR="0" lvl="3" indent="223519"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4pPr>
            <a:lvl5pPr marL="1828800" marR="0" lvl="4" indent="223520" algn="l" rtl="0">
              <a:spcBef>
                <a:spcPts val="640"/>
              </a:spcBef>
              <a:spcAft>
                <a:spcPts val="0"/>
              </a:spcAft>
              <a:buClr>
                <a:schemeClr val="hlink"/>
              </a:buClr>
              <a:buSzPct val="110000"/>
              <a:buFont typeface="Noto Sans Symbols"/>
              <a:buChar char="•"/>
              <a:defRPr sz="3200" b="0" i="0" u="none" strike="noStrike" cap="none">
                <a:solidFill>
                  <a:schemeClr val="dk1"/>
                </a:solidFill>
                <a:latin typeface="Tahoma"/>
                <a:ea typeface="Tahoma"/>
                <a:cs typeface="Tahoma"/>
                <a:sym typeface="Tahoma"/>
              </a:defRPr>
            </a:lvl5pPr>
            <a:lvl6pPr marL="2286000" marR="0" lvl="5" indent="0" algn="l" rtl="0">
              <a:spcBef>
                <a:spcPts val="0"/>
              </a:spcBef>
              <a:buNone/>
              <a:defRPr sz="3200" b="0" i="0" u="none" strike="noStrike" cap="none">
                <a:solidFill>
                  <a:schemeClr val="dk1"/>
                </a:solidFill>
                <a:latin typeface="Tahoma"/>
                <a:ea typeface="Tahoma"/>
                <a:cs typeface="Tahoma"/>
                <a:sym typeface="Tahoma"/>
              </a:defRPr>
            </a:lvl6pPr>
            <a:lvl7pPr marL="2743200" marR="0" lvl="6" indent="0" algn="l" rtl="0">
              <a:spcBef>
                <a:spcPts val="0"/>
              </a:spcBef>
              <a:buNone/>
              <a:defRPr sz="3200" b="0" i="0" u="none" strike="noStrike" cap="none">
                <a:solidFill>
                  <a:schemeClr val="dk1"/>
                </a:solidFill>
                <a:latin typeface="Tahoma"/>
                <a:ea typeface="Tahoma"/>
                <a:cs typeface="Tahoma"/>
                <a:sym typeface="Tahoma"/>
              </a:defRPr>
            </a:lvl7pPr>
            <a:lvl8pPr marL="3200400" marR="0" lvl="7" indent="0" algn="l" rtl="0">
              <a:spcBef>
                <a:spcPts val="0"/>
              </a:spcBef>
              <a:buNone/>
              <a:defRPr sz="3200" b="0" i="0" u="none" strike="noStrike" cap="none">
                <a:solidFill>
                  <a:schemeClr val="dk1"/>
                </a:solidFill>
                <a:latin typeface="Tahoma"/>
                <a:ea typeface="Tahoma"/>
                <a:cs typeface="Tahoma"/>
                <a:sym typeface="Tahoma"/>
              </a:defRPr>
            </a:lvl8pPr>
            <a:lvl9pPr marL="3657600" marR="0" lvl="8" indent="0" algn="l" rtl="0">
              <a:spcBef>
                <a:spcPts val="0"/>
              </a:spcBef>
              <a:buNone/>
              <a:defRPr sz="3200" b="0" i="0" u="none" strike="noStrike" cap="none">
                <a:solidFill>
                  <a:schemeClr val="dk1"/>
                </a:solidFill>
                <a:latin typeface="Tahoma"/>
                <a:ea typeface="Tahoma"/>
                <a:cs typeface="Tahoma"/>
                <a:sym typeface="Tahoma"/>
              </a:defRPr>
            </a:lvl9pPr>
          </a:lstStyle>
          <a:p>
            <a:pPr>
              <a:buClr>
                <a:srgbClr val="BC5FBC"/>
              </a:buClr>
            </a:pPr>
            <a:endParaRPr kern="0" dirty="0"/>
          </a:p>
        </p:txBody>
      </p:sp>
      <p:pic>
        <p:nvPicPr>
          <p:cNvPr id="15" name="Shape 15" descr="TNM_green_1line_L.pdf"/>
          <p:cNvPicPr preferRelativeResize="0"/>
          <p:nvPr/>
        </p:nvPicPr>
        <p:blipFill rotWithShape="1">
          <a:blip r:embed="rId11">
            <a:alphaModFix/>
          </a:blip>
          <a:srcRect/>
          <a:stretch/>
        </p:blipFill>
        <p:spPr>
          <a:xfrm>
            <a:off x="1455287" y="6312810"/>
            <a:ext cx="2380738" cy="1785554"/>
          </a:xfrm>
          <a:prstGeom prst="rect">
            <a:avLst/>
          </a:prstGeom>
          <a:noFill/>
          <a:ln>
            <a:noFill/>
          </a:ln>
        </p:spPr>
      </p:pic>
      <p:sp>
        <p:nvSpPr>
          <p:cNvPr id="16" name="Shape 16"/>
          <p:cNvSpPr txBox="1"/>
          <p:nvPr/>
        </p:nvSpPr>
        <p:spPr>
          <a:xfrm>
            <a:off x="223185" y="228600"/>
            <a:ext cx="260908" cy="1107995"/>
          </a:xfrm>
          <a:prstGeom prst="rect">
            <a:avLst/>
          </a:prstGeom>
          <a:noFill/>
          <a:ln>
            <a:noFill/>
          </a:ln>
        </p:spPr>
        <p:txBody>
          <a:bodyPr lIns="0" tIns="0" rIns="0" bIns="0" anchor="t" anchorCtr="0">
            <a:noAutofit/>
          </a:bodyPr>
          <a:lstStyle/>
          <a:p>
            <a:pPr>
              <a:buClr>
                <a:srgbClr val="7F7F7F"/>
              </a:buClr>
              <a:buSzPct val="25000"/>
              <a:buFont typeface="Noto Sans Symbols"/>
              <a:buNone/>
            </a:pPr>
            <a:r>
              <a:rPr lang="en-US" sz="3600" b="1" kern="0" dirty="0">
                <a:solidFill>
                  <a:srgbClr val="7F7F7F"/>
                </a:solidFill>
                <a:latin typeface="Times New Roman"/>
                <a:ea typeface="Times New Roman"/>
                <a:cs typeface="Times New Roman"/>
                <a:sym typeface="Times New Roman"/>
              </a:rPr>
              <a:t>+</a:t>
            </a:r>
          </a:p>
        </p:txBody>
      </p:sp>
      <p:sp>
        <p:nvSpPr>
          <p:cNvPr id="17" name="Shape 17"/>
          <p:cNvSpPr txBox="1"/>
          <p:nvPr/>
        </p:nvSpPr>
        <p:spPr>
          <a:xfrm>
            <a:off x="8166846" y="282573"/>
            <a:ext cx="685799" cy="369332"/>
          </a:xfrm>
          <a:prstGeom prst="rect">
            <a:avLst/>
          </a:prstGeom>
          <a:noFill/>
          <a:ln>
            <a:noFill/>
          </a:ln>
        </p:spPr>
        <p:txBody>
          <a:bodyPr lIns="91425" tIns="45700" rIns="91425" bIns="45700" anchor="t" anchorCtr="0">
            <a:noAutofit/>
          </a:bodyPr>
          <a:lstStyle/>
          <a:p>
            <a:pPr algn="ctr">
              <a:buClr>
                <a:srgbClr val="FFFFFF"/>
              </a:buClr>
              <a:buSzPct val="25000"/>
              <a:buFont typeface="Noto Sans Symbols"/>
              <a:buNone/>
            </a:pPr>
            <a:fld id="{00000000-1234-1234-1234-123412341234}" type="slidenum">
              <a:rPr lang="en-US" kern="0">
                <a:solidFill>
                  <a:srgbClr val="FFFFFF"/>
                </a:solidFill>
                <a:ea typeface="Arial"/>
                <a:cs typeface="Arial"/>
                <a:sym typeface="Arial"/>
              </a:rPr>
              <a:pPr algn="ctr">
                <a:buClr>
                  <a:srgbClr val="FFFFFF"/>
                </a:buClr>
                <a:buSzPct val="25000"/>
                <a:buFont typeface="Noto Sans Symbols"/>
                <a:buNone/>
              </a:pPr>
              <a:t>‹#›</a:t>
            </a:fld>
            <a:endParaRPr lang="en-US" kern="0" dirty="0">
              <a:solidFill>
                <a:srgbClr val="FFFFFF"/>
              </a:solidFill>
              <a:ea typeface="Arial"/>
              <a:cs typeface="Arial"/>
              <a:sym typeface="Arial"/>
            </a:endParaRPr>
          </a:p>
        </p:txBody>
      </p:sp>
      <p:pic>
        <p:nvPicPr>
          <p:cNvPr id="18" name="Shape 18"/>
          <p:cNvPicPr preferRelativeResize="0"/>
          <p:nvPr/>
        </p:nvPicPr>
        <p:blipFill rotWithShape="1">
          <a:blip r:embed="rId12">
            <a:alphaModFix/>
          </a:blip>
          <a:srcRect/>
          <a:stretch/>
        </p:blipFill>
        <p:spPr>
          <a:xfrm>
            <a:off x="484093" y="6362935"/>
            <a:ext cx="863599" cy="318853"/>
          </a:xfrm>
          <a:prstGeom prst="rect">
            <a:avLst/>
          </a:prstGeom>
          <a:noFill/>
          <a:ln>
            <a:noFill/>
          </a:ln>
        </p:spPr>
      </p:pic>
    </p:spTree>
    <p:extLst>
      <p:ext uri="{BB962C8B-B14F-4D97-AF65-F5344CB8AC3E}">
        <p14:creationId xmlns:p14="http://schemas.microsoft.com/office/powerpoint/2010/main" val="894838530"/>
      </p:ext>
    </p:extLst>
  </p:cSld>
  <p:clrMap bg1="lt1" tx1="dk1" bg2="dk2" tx2="lt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3" r:id="rId7"/>
    <p:sldLayoutId id="2147484104" r:id="rId8"/>
    <p:sldLayoutId id="214748410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cstate="print"/>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00200" y="22225"/>
            <a:ext cx="7543800" cy="914400"/>
          </a:xfrm>
          <a:prstGeom prst="rect">
            <a:avLst/>
          </a:prstGeom>
          <a:noFill/>
          <a:ln w="9525">
            <a:noFill/>
            <a:miter lim="800000"/>
            <a:headEnd/>
            <a:tailEnd/>
          </a:ln>
        </p:spPr>
        <p:txBody>
          <a:bodyPr vert="horz" wrap="square" lIns="91440" tIns="27432" rIns="91440" bIns="27432" numCol="1" anchor="b" anchorCtr="0" compatLnSpc="1">
            <a:prstTxWarp prst="textNoShape">
              <a:avLst/>
            </a:prstTxWarp>
            <a:normAutofit/>
          </a:bodyPr>
          <a:lstStyle/>
          <a:p>
            <a:pPr lvl="0"/>
            <a:r>
              <a:rPr lang="en-US" dirty="0"/>
              <a:t>Click to edit Master title style</a:t>
            </a:r>
            <a:endParaRPr lang="en-CA" dirty="0"/>
          </a:p>
        </p:txBody>
      </p:sp>
      <p:sp>
        <p:nvSpPr>
          <p:cNvPr id="44035" name="Text Placeholder 2"/>
          <p:cNvSpPr>
            <a:spLocks noGrp="1"/>
          </p:cNvSpPr>
          <p:nvPr>
            <p:ph type="body" idx="1"/>
          </p:nvPr>
        </p:nvSpPr>
        <p:spPr bwMode="auto">
          <a:xfrm>
            <a:off x="228600" y="1676400"/>
            <a:ext cx="86868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4"/>
          <p:cNvSpPr txBox="1">
            <a:spLocks/>
          </p:cNvSpPr>
          <p:nvPr userDrawn="1"/>
        </p:nvSpPr>
        <p:spPr>
          <a:xfrm>
            <a:off x="3124200" y="6448425"/>
            <a:ext cx="2895600" cy="365125"/>
          </a:xfrm>
          <a:prstGeom prst="rect">
            <a:avLst/>
          </a:prstGeom>
        </p:spPr>
        <p:txBody>
          <a:bodyPr anchor="b"/>
          <a:lstStyle>
            <a:lvl1pPr algn="ctr" rtl="0" fontAlgn="auto">
              <a:spcBef>
                <a:spcPts val="0"/>
              </a:spcBef>
              <a:spcAft>
                <a:spcPts val="0"/>
              </a:spcAft>
              <a:defRPr lang="en-US" sz="800" kern="1200" spc="0" smtClean="0">
                <a:solidFill>
                  <a:srgbClr val="646464"/>
                </a:solidFill>
                <a:latin typeface="Verdana" pitchFamily="34" charset="0"/>
                <a:ea typeface="Verdana" pitchFamily="34" charset="0"/>
                <a:cs typeface="Verdana" pitchFamily="34" charset="0"/>
              </a:defRPr>
            </a:lvl1pPr>
          </a:lstStyle>
          <a:p>
            <a:pPr>
              <a:defRPr/>
            </a:pPr>
            <a:r>
              <a:rPr lang="en-CA" dirty="0"/>
              <a:t>International Charter ‘Space and Major Disasters’</a:t>
            </a:r>
          </a:p>
        </p:txBody>
      </p:sp>
    </p:spTree>
    <p:extLst>
      <p:ext uri="{BB962C8B-B14F-4D97-AF65-F5344CB8AC3E}">
        <p14:creationId xmlns:p14="http://schemas.microsoft.com/office/powerpoint/2010/main" val="24118487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rtl="0" eaLnBrk="0" fontAlgn="base" hangingPunct="0">
        <a:spcBef>
          <a:spcPct val="0"/>
        </a:spcBef>
        <a:spcAft>
          <a:spcPct val="0"/>
        </a:spcAft>
        <a:defRPr sz="3600" kern="1200" spc="-150">
          <a:solidFill>
            <a:srgbClr val="221C40"/>
          </a:solidFill>
          <a:effectLst>
            <a:outerShdw blurRad="38100" dist="38100" dir="2700000" algn="tl">
              <a:srgbClr val="000000">
                <a:alpha val="43137"/>
              </a:srgbClr>
            </a:outerShdw>
          </a:effectLst>
          <a:latin typeface="Lucida Console" pitchFamily="49" charset="0"/>
          <a:ea typeface="Tahoma" pitchFamily="34" charset="0"/>
          <a:cs typeface="Tahoma" pitchFamily="34" charset="0"/>
        </a:defRPr>
      </a:lvl1pPr>
      <a:lvl2pPr algn="l" rtl="0" eaLnBrk="0" fontAlgn="base" hangingPunct="0">
        <a:spcBef>
          <a:spcPct val="0"/>
        </a:spcBef>
        <a:spcAft>
          <a:spcPct val="0"/>
        </a:spcAft>
        <a:defRPr sz="3600">
          <a:solidFill>
            <a:srgbClr val="221C40"/>
          </a:solidFill>
          <a:latin typeface="Lucida Console" pitchFamily="49" charset="0"/>
          <a:cs typeface="Tahoma" pitchFamily="34" charset="0"/>
        </a:defRPr>
      </a:lvl2pPr>
      <a:lvl3pPr algn="l" rtl="0" eaLnBrk="0" fontAlgn="base" hangingPunct="0">
        <a:spcBef>
          <a:spcPct val="0"/>
        </a:spcBef>
        <a:spcAft>
          <a:spcPct val="0"/>
        </a:spcAft>
        <a:defRPr sz="3600">
          <a:solidFill>
            <a:srgbClr val="221C40"/>
          </a:solidFill>
          <a:latin typeface="Lucida Console" pitchFamily="49" charset="0"/>
          <a:cs typeface="Tahoma" pitchFamily="34" charset="0"/>
        </a:defRPr>
      </a:lvl3pPr>
      <a:lvl4pPr algn="l" rtl="0" eaLnBrk="0" fontAlgn="base" hangingPunct="0">
        <a:spcBef>
          <a:spcPct val="0"/>
        </a:spcBef>
        <a:spcAft>
          <a:spcPct val="0"/>
        </a:spcAft>
        <a:defRPr sz="3600">
          <a:solidFill>
            <a:srgbClr val="221C40"/>
          </a:solidFill>
          <a:latin typeface="Lucida Console" pitchFamily="49" charset="0"/>
          <a:cs typeface="Tahoma" pitchFamily="34" charset="0"/>
        </a:defRPr>
      </a:lvl4pPr>
      <a:lvl5pPr algn="l" rtl="0" eaLnBrk="0" fontAlgn="base" hangingPunct="0">
        <a:spcBef>
          <a:spcPct val="0"/>
        </a:spcBef>
        <a:spcAft>
          <a:spcPct val="0"/>
        </a:spcAft>
        <a:defRPr sz="3600">
          <a:solidFill>
            <a:srgbClr val="221C40"/>
          </a:solidFill>
          <a:latin typeface="Lucida Console" pitchFamily="49" charset="0"/>
          <a:cs typeface="Tahom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233363" indent="-233363" algn="l" rtl="0" eaLnBrk="0" fontAlgn="base" hangingPunct="0">
        <a:lnSpc>
          <a:spcPct val="120000"/>
        </a:lnSpc>
        <a:spcBef>
          <a:spcPct val="0"/>
        </a:spcBef>
        <a:spcAft>
          <a:spcPts val="600"/>
        </a:spcAft>
        <a:buSzPct val="110000"/>
        <a:buFont typeface="Arial" charset="0"/>
        <a:buChar char="•"/>
        <a:tabLst>
          <a:tab pos="233363" algn="l"/>
        </a:tabLst>
        <a:defRPr sz="2400" kern="1200">
          <a:solidFill>
            <a:srgbClr val="221C40"/>
          </a:solidFill>
          <a:latin typeface="Verdana" pitchFamily="34" charset="0"/>
          <a:ea typeface="Verdana" pitchFamily="34" charset="0"/>
          <a:cs typeface="Verdana" pitchFamily="34" charset="0"/>
        </a:defRPr>
      </a:lvl1pPr>
      <a:lvl2pPr marL="574675" indent="-223838" algn="l" rtl="0" eaLnBrk="0" fontAlgn="base" hangingPunct="0">
        <a:lnSpc>
          <a:spcPct val="120000"/>
        </a:lnSpc>
        <a:spcBef>
          <a:spcPct val="0"/>
        </a:spcBef>
        <a:spcAft>
          <a:spcPts val="600"/>
        </a:spcAft>
        <a:buSzPct val="100000"/>
        <a:buFont typeface="Arial" charset="0"/>
        <a:buChar char="–"/>
        <a:defRPr sz="2000" kern="1200">
          <a:solidFill>
            <a:srgbClr val="221C40"/>
          </a:solidFill>
          <a:latin typeface="Verdana" pitchFamily="34" charset="0"/>
          <a:ea typeface="Verdana" pitchFamily="34" charset="0"/>
          <a:cs typeface="Verdana" pitchFamily="34" charset="0"/>
        </a:defRPr>
      </a:lvl2pPr>
      <a:lvl3pPr marL="911225" indent="-228600" algn="l" rtl="0" eaLnBrk="0" fontAlgn="base" hangingPunct="0">
        <a:lnSpc>
          <a:spcPct val="120000"/>
        </a:lnSpc>
        <a:spcBef>
          <a:spcPct val="0"/>
        </a:spcBef>
        <a:spcAft>
          <a:spcPts val="600"/>
        </a:spcAft>
        <a:buFont typeface="Arial" charset="0"/>
        <a:buChar char="•"/>
        <a:defRPr sz="1600" kern="1200">
          <a:solidFill>
            <a:srgbClr val="221C40"/>
          </a:solidFill>
          <a:latin typeface="Verdana" pitchFamily="34" charset="0"/>
          <a:ea typeface="Verdana" pitchFamily="34" charset="0"/>
          <a:cs typeface="Verdana" pitchFamily="34" charset="0"/>
        </a:defRPr>
      </a:lvl3pPr>
      <a:lvl4pPr marL="1254125" indent="-228600" algn="l" rtl="0" eaLnBrk="0" fontAlgn="base" hangingPunct="0">
        <a:lnSpc>
          <a:spcPct val="120000"/>
        </a:lnSpc>
        <a:spcBef>
          <a:spcPct val="0"/>
        </a:spcBef>
        <a:spcAft>
          <a:spcPts val="600"/>
        </a:spcAft>
        <a:buFont typeface="Arial" charset="0"/>
        <a:buChar char="–"/>
        <a:defRPr sz="1400" kern="1200">
          <a:solidFill>
            <a:srgbClr val="221C40"/>
          </a:solidFill>
          <a:latin typeface="Verdana" pitchFamily="34" charset="0"/>
          <a:ea typeface="Verdana" pitchFamily="34" charset="0"/>
          <a:cs typeface="Verdana" pitchFamily="34" charset="0"/>
        </a:defRPr>
      </a:lvl4pPr>
      <a:lvl5pPr marL="1487488" indent="-228600" algn="l" rtl="0" eaLnBrk="0" fontAlgn="base" hangingPunct="0">
        <a:lnSpc>
          <a:spcPct val="120000"/>
        </a:lnSpc>
        <a:spcBef>
          <a:spcPct val="0"/>
        </a:spcBef>
        <a:spcAft>
          <a:spcPts val="600"/>
        </a:spcAft>
        <a:buFont typeface="Arial" charset="0"/>
        <a:buChar char="»"/>
        <a:defRPr sz="1200" kern="1200">
          <a:solidFill>
            <a:srgbClr val="221C4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9" name="Title 1"/>
          <p:cNvSpPr txBox="1">
            <a:spLocks/>
          </p:cNvSpPr>
          <p:nvPr userDrawn="1"/>
        </p:nvSpPr>
        <p:spPr bwMode="auto">
          <a:xfrm>
            <a:off x="1524000" y="935038"/>
            <a:ext cx="7543800" cy="2722562"/>
          </a:xfrm>
          <a:prstGeom prst="rect">
            <a:avLst/>
          </a:prstGeom>
          <a:noFill/>
          <a:ln w="9525">
            <a:noFill/>
            <a:miter lim="800000"/>
            <a:headEnd/>
            <a:tailEnd/>
          </a:ln>
        </p:spPr>
        <p:txBody>
          <a:bodyPr/>
          <a:lstStyle>
            <a:lvl1pPr algn="r">
              <a:defRPr sz="3600" b="1">
                <a:solidFill>
                  <a:srgbClr val="221C40"/>
                </a:solidFill>
                <a:effectLst>
                  <a:outerShdw blurRad="38100" dist="38100" dir="2700000" algn="tl">
                    <a:srgbClr val="000000">
                      <a:alpha val="43137"/>
                    </a:srgbClr>
                  </a:outerShdw>
                </a:effectLst>
              </a:defRPr>
            </a:lvl1pPr>
          </a:lstStyle>
          <a:p>
            <a:pPr eaLnBrk="0" fontAlgn="base" hangingPunct="0">
              <a:spcBef>
                <a:spcPct val="0"/>
              </a:spcBef>
              <a:spcAft>
                <a:spcPct val="0"/>
              </a:spcAft>
              <a:defRPr/>
            </a:pPr>
            <a:r>
              <a:rPr lang="en-US" sz="2800" spc="-150" dirty="0">
                <a:solidFill>
                  <a:srgbClr val="F79646">
                    <a:lumMod val="50000"/>
                  </a:srgbClr>
                </a:solidFill>
                <a:latin typeface="Lucida Console" pitchFamily="49" charset="0"/>
                <a:ea typeface="Tahoma" pitchFamily="34" charset="0"/>
                <a:cs typeface="Tahoma" pitchFamily="34" charset="0"/>
              </a:rPr>
              <a:t>International Charter</a:t>
            </a:r>
            <a:br>
              <a:rPr lang="en-US" sz="2800" spc="-150" dirty="0">
                <a:latin typeface="Lucida Console" pitchFamily="49" charset="0"/>
                <a:ea typeface="Tahoma" pitchFamily="34" charset="0"/>
                <a:cs typeface="Tahoma" pitchFamily="34" charset="0"/>
              </a:rPr>
            </a:br>
            <a:r>
              <a:rPr lang="en-US" sz="2800" spc="-150" dirty="0">
                <a:latin typeface="Lucida Console" pitchFamily="49" charset="0"/>
                <a:ea typeface="Tahoma" pitchFamily="34" charset="0"/>
                <a:cs typeface="Tahoma" pitchFamily="34" charset="0"/>
              </a:rPr>
              <a:t>Space and Major Disasters</a:t>
            </a:r>
            <a:endParaRPr lang="en-CA" spc="-150" dirty="0">
              <a:latin typeface="Lucida Console" pitchFamily="49" charset="0"/>
              <a:ea typeface="Tahoma" pitchFamily="34" charset="0"/>
              <a:cs typeface="Tahoma" pitchFamily="34" charset="0"/>
            </a:endParaRPr>
          </a:p>
        </p:txBody>
      </p:sp>
    </p:spTree>
    <p:extLst>
      <p:ext uri="{BB962C8B-B14F-4D97-AF65-F5344CB8AC3E}">
        <p14:creationId xmlns:p14="http://schemas.microsoft.com/office/powerpoint/2010/main" val="1413687588"/>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l" rtl="0" eaLnBrk="0" fontAlgn="base" hangingPunct="0">
        <a:spcBef>
          <a:spcPct val="0"/>
        </a:spcBef>
        <a:spcAft>
          <a:spcPct val="0"/>
        </a:spcAft>
        <a:defRPr sz="3600" kern="1200" spc="-150">
          <a:solidFill>
            <a:srgbClr val="221C40"/>
          </a:solidFill>
          <a:effectLst>
            <a:outerShdw blurRad="38100" dist="38100" dir="2700000" algn="tl">
              <a:srgbClr val="000000">
                <a:alpha val="43137"/>
              </a:srgbClr>
            </a:outerShdw>
          </a:effectLst>
          <a:latin typeface="Lucida Console" pitchFamily="49" charset="0"/>
          <a:ea typeface="Tahoma" pitchFamily="34" charset="0"/>
          <a:cs typeface="Tahoma" pitchFamily="34" charset="0"/>
        </a:defRPr>
      </a:lvl1pPr>
      <a:lvl2pPr algn="l" rtl="0" eaLnBrk="0" fontAlgn="base" hangingPunct="0">
        <a:spcBef>
          <a:spcPct val="0"/>
        </a:spcBef>
        <a:spcAft>
          <a:spcPct val="0"/>
        </a:spcAft>
        <a:defRPr sz="3600">
          <a:solidFill>
            <a:srgbClr val="221C40"/>
          </a:solidFill>
          <a:latin typeface="Lucida Console" pitchFamily="49" charset="0"/>
          <a:cs typeface="Tahoma" pitchFamily="34" charset="0"/>
        </a:defRPr>
      </a:lvl2pPr>
      <a:lvl3pPr algn="l" rtl="0" eaLnBrk="0" fontAlgn="base" hangingPunct="0">
        <a:spcBef>
          <a:spcPct val="0"/>
        </a:spcBef>
        <a:spcAft>
          <a:spcPct val="0"/>
        </a:spcAft>
        <a:defRPr sz="3600">
          <a:solidFill>
            <a:srgbClr val="221C40"/>
          </a:solidFill>
          <a:latin typeface="Lucida Console" pitchFamily="49" charset="0"/>
          <a:cs typeface="Tahoma" pitchFamily="34" charset="0"/>
        </a:defRPr>
      </a:lvl3pPr>
      <a:lvl4pPr algn="l" rtl="0" eaLnBrk="0" fontAlgn="base" hangingPunct="0">
        <a:spcBef>
          <a:spcPct val="0"/>
        </a:spcBef>
        <a:spcAft>
          <a:spcPct val="0"/>
        </a:spcAft>
        <a:defRPr sz="3600">
          <a:solidFill>
            <a:srgbClr val="221C40"/>
          </a:solidFill>
          <a:latin typeface="Lucida Console" pitchFamily="49" charset="0"/>
          <a:cs typeface="Tahoma" pitchFamily="34" charset="0"/>
        </a:defRPr>
      </a:lvl4pPr>
      <a:lvl5pPr algn="l" rtl="0" eaLnBrk="0" fontAlgn="base" hangingPunct="0">
        <a:spcBef>
          <a:spcPct val="0"/>
        </a:spcBef>
        <a:spcAft>
          <a:spcPct val="0"/>
        </a:spcAft>
        <a:defRPr sz="3600">
          <a:solidFill>
            <a:srgbClr val="221C40"/>
          </a:solidFill>
          <a:latin typeface="Lucida Console" pitchFamily="49" charset="0"/>
          <a:cs typeface="Tahom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233363" indent="-233363" algn="l" rtl="0" eaLnBrk="0" fontAlgn="base" hangingPunct="0">
        <a:lnSpc>
          <a:spcPct val="120000"/>
        </a:lnSpc>
        <a:spcBef>
          <a:spcPct val="0"/>
        </a:spcBef>
        <a:spcAft>
          <a:spcPts val="600"/>
        </a:spcAft>
        <a:buSzPct val="110000"/>
        <a:buFont typeface="Arial" charset="0"/>
        <a:buChar char="•"/>
        <a:tabLst>
          <a:tab pos="233363" algn="l"/>
        </a:tabLst>
        <a:defRPr sz="2400" kern="1200">
          <a:solidFill>
            <a:srgbClr val="221C40"/>
          </a:solidFill>
          <a:latin typeface="Verdana" pitchFamily="34" charset="0"/>
          <a:ea typeface="Verdana" pitchFamily="34" charset="0"/>
          <a:cs typeface="Verdana" pitchFamily="34" charset="0"/>
        </a:defRPr>
      </a:lvl1pPr>
      <a:lvl2pPr marL="574675" indent="-223838" algn="l" rtl="0" eaLnBrk="0" fontAlgn="base" hangingPunct="0">
        <a:lnSpc>
          <a:spcPct val="120000"/>
        </a:lnSpc>
        <a:spcBef>
          <a:spcPct val="0"/>
        </a:spcBef>
        <a:spcAft>
          <a:spcPts val="600"/>
        </a:spcAft>
        <a:buSzPct val="100000"/>
        <a:buFont typeface="Arial" charset="0"/>
        <a:buChar char="–"/>
        <a:defRPr sz="2000" kern="1200">
          <a:solidFill>
            <a:srgbClr val="221C40"/>
          </a:solidFill>
          <a:latin typeface="Verdana" pitchFamily="34" charset="0"/>
          <a:ea typeface="Verdana" pitchFamily="34" charset="0"/>
          <a:cs typeface="Verdana" pitchFamily="34" charset="0"/>
        </a:defRPr>
      </a:lvl2pPr>
      <a:lvl3pPr marL="911225" indent="-228600" algn="l" rtl="0" eaLnBrk="0" fontAlgn="base" hangingPunct="0">
        <a:lnSpc>
          <a:spcPct val="120000"/>
        </a:lnSpc>
        <a:spcBef>
          <a:spcPct val="0"/>
        </a:spcBef>
        <a:spcAft>
          <a:spcPts val="600"/>
        </a:spcAft>
        <a:buFont typeface="Arial" charset="0"/>
        <a:buChar char="•"/>
        <a:defRPr sz="1600" kern="1200">
          <a:solidFill>
            <a:srgbClr val="221C40"/>
          </a:solidFill>
          <a:latin typeface="Verdana" pitchFamily="34" charset="0"/>
          <a:ea typeface="Verdana" pitchFamily="34" charset="0"/>
          <a:cs typeface="Verdana" pitchFamily="34" charset="0"/>
        </a:defRPr>
      </a:lvl3pPr>
      <a:lvl4pPr marL="1254125" indent="-228600" algn="l" rtl="0" eaLnBrk="0" fontAlgn="base" hangingPunct="0">
        <a:lnSpc>
          <a:spcPct val="120000"/>
        </a:lnSpc>
        <a:spcBef>
          <a:spcPct val="0"/>
        </a:spcBef>
        <a:spcAft>
          <a:spcPts val="600"/>
        </a:spcAft>
        <a:buFont typeface="Arial" charset="0"/>
        <a:buChar char="–"/>
        <a:defRPr sz="1400" kern="1200">
          <a:solidFill>
            <a:srgbClr val="221C40"/>
          </a:solidFill>
          <a:latin typeface="Verdana" pitchFamily="34" charset="0"/>
          <a:ea typeface="Verdana" pitchFamily="34" charset="0"/>
          <a:cs typeface="Verdana" pitchFamily="34" charset="0"/>
        </a:defRPr>
      </a:lvl4pPr>
      <a:lvl5pPr marL="1487488" indent="-228600" algn="l" rtl="0" eaLnBrk="0" fontAlgn="base" hangingPunct="0">
        <a:lnSpc>
          <a:spcPct val="120000"/>
        </a:lnSpc>
        <a:spcBef>
          <a:spcPct val="0"/>
        </a:spcBef>
        <a:spcAft>
          <a:spcPts val="600"/>
        </a:spcAft>
        <a:buFont typeface="Arial" charset="0"/>
        <a:buChar char="»"/>
        <a:defRPr sz="1200" kern="1200">
          <a:solidFill>
            <a:srgbClr val="221C4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76400"/>
            <a:ext cx="8229600" cy="4449763"/>
          </a:xfrm>
          <a:prstGeom prst="rect">
            <a:avLst/>
          </a:prstGeom>
        </p:spPr>
        <p:txBody>
          <a:bodyPr vert="horz" lIns="91440" tIns="45720" rIns="91440" bIns="45720" rtlCol="0">
            <a:no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8305800" y="0"/>
            <a:ext cx="685800" cy="1524000"/>
          </a:xfrm>
          <a:prstGeom prst="rect">
            <a:avLst/>
          </a:prstGeom>
          <a:solidFill>
            <a:srgbClr val="006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006F41"/>
              </a:solidFill>
            </a:endParaRPr>
          </a:p>
        </p:txBody>
      </p:sp>
      <p:sp>
        <p:nvSpPr>
          <p:cNvPr id="9" name="TextBox 8"/>
          <p:cNvSpPr txBox="1"/>
          <p:nvPr/>
        </p:nvSpPr>
        <p:spPr>
          <a:xfrm>
            <a:off x="8305800" y="282574"/>
            <a:ext cx="685800" cy="307777"/>
          </a:xfrm>
          <a:prstGeom prst="rect">
            <a:avLst/>
          </a:prstGeom>
          <a:noFill/>
        </p:spPr>
        <p:txBody>
          <a:bodyPr wrap="square" rtlCol="0">
            <a:spAutoFit/>
          </a:bodyPr>
          <a:lstStyle/>
          <a:p>
            <a:pPr algn="ctr"/>
            <a:fld id="{D3DCFC8B-A080-8843-95A7-25512C0D1D12}" type="slidenum">
              <a:rPr lang="en-US" sz="1400" smtClean="0">
                <a:solidFill>
                  <a:srgbClr val="FFFFFF"/>
                </a:solidFill>
                <a:latin typeface="Times New Roman" panose="02020603050405020304" pitchFamily="18" charset="0"/>
                <a:cs typeface="Times New Roman" panose="02020603050405020304" pitchFamily="18" charset="0"/>
              </a:rPr>
              <a:pPr algn="ctr"/>
              <a:t>‹#›</a:t>
            </a:fld>
            <a:endParaRPr lang="en-US" sz="1400" dirty="0">
              <a:solidFill>
                <a:srgbClr val="FFFF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23186" y="228600"/>
            <a:ext cx="130454" cy="553998"/>
          </a:xfrm>
          <a:prstGeom prst="rect">
            <a:avLst/>
          </a:prstGeom>
          <a:noFill/>
        </p:spPr>
        <p:txBody>
          <a:bodyPr wrap="square" lIns="0" tIns="0" rIns="0" bIns="0" rtlCol="0">
            <a:spAutoFit/>
          </a:bodyPr>
          <a:lstStyle/>
          <a:p>
            <a:r>
              <a:rPr lang="en-US" sz="3600" b="1" dirty="0">
                <a:solidFill>
                  <a:srgbClr val="493A12"/>
                </a:solidFill>
                <a:latin typeface="Times New Roman" panose="02020603050405020304" pitchFamily="18" charset="0"/>
                <a:cs typeface="Times New Roman" panose="02020603050405020304" pitchFamily="18" charset="0"/>
              </a:rPr>
              <a:t>+</a:t>
            </a:r>
          </a:p>
        </p:txBody>
      </p:sp>
      <p:sp>
        <p:nvSpPr>
          <p:cNvPr id="12" name="Isosceles Triangle 11"/>
          <p:cNvSpPr/>
          <p:nvPr/>
        </p:nvSpPr>
        <p:spPr>
          <a:xfrm>
            <a:off x="8305801" y="1143000"/>
            <a:ext cx="685799" cy="381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Date Placeholder 3"/>
          <p:cNvSpPr>
            <a:spLocks noGrp="1"/>
          </p:cNvSpPr>
          <p:nvPr>
            <p:ph type="dt" sz="half" idx="2"/>
          </p:nvPr>
        </p:nvSpPr>
        <p:spPr>
          <a:xfrm>
            <a:off x="7467599" y="6423585"/>
            <a:ext cx="1461247"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fld id="{9CF8506F-8467-4E85-AE89-76ECD2557787}" type="datetimeFigureOut">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14" name="Footer Placeholder 4"/>
          <p:cNvSpPr>
            <a:spLocks noGrp="1"/>
          </p:cNvSpPr>
          <p:nvPr>
            <p:ph type="ftr" sz="quarter" idx="3"/>
          </p:nvPr>
        </p:nvSpPr>
        <p:spPr>
          <a:xfrm>
            <a:off x="3886200" y="6423585"/>
            <a:ext cx="3352800"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endParaRPr lang="en-US" dirty="0">
              <a:solidFill>
                <a:prstClr val="black">
                  <a:lumMod val="65000"/>
                  <a:lumOff val="35000"/>
                </a:prstClr>
              </a:solidFill>
            </a:endParaRPr>
          </a:p>
        </p:txBody>
      </p:sp>
      <p:pic>
        <p:nvPicPr>
          <p:cNvPr id="18" name="Picture 2" descr="C:\Users\astauffer\Downloads\USGS_ID_black.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6407"/>
          <a:stretch/>
        </p:blipFill>
        <p:spPr bwMode="auto">
          <a:xfrm>
            <a:off x="216495" y="6330162"/>
            <a:ext cx="1295400" cy="354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stauffer\Desktop\TNM_green_1line_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6400" y="6298934"/>
            <a:ext cx="2057400" cy="45920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133600" y="6625716"/>
            <a:ext cx="1600200" cy="17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6263201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txStyles>
    <p:titleStyle>
      <a:lvl1pPr algn="l" defTabSz="914400" rtl="0" eaLnBrk="1" latinLnBrk="0" hangingPunct="1">
        <a:spcBef>
          <a:spcPct val="0"/>
        </a:spcBef>
        <a:buNone/>
        <a:defRPr sz="3600" kern="1200">
          <a:solidFill>
            <a:srgbClr val="006F4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493A12"/>
        </a:buClr>
        <a:buSzPct val="75000"/>
        <a:buFont typeface="Wingdings" panose="05000000000000000000"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999966"/>
        </a:buClr>
        <a:buSzPct val="75000"/>
        <a:buFont typeface="Wingdings" panose="05000000000000000000" pitchFamily="2" charset="2"/>
        <a:buChar char="n"/>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493A12"/>
        </a:buClr>
        <a:buSzPct val="75000"/>
        <a:buFont typeface="Wingdings" panose="05000000000000000000"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66"/>
        </a:buClr>
        <a:buSzPct val="75000"/>
        <a:buFont typeface="Wingdings" panose="05000000000000000000" pitchFamily="2" charset="2"/>
        <a:buChar char="n"/>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493A12"/>
        </a:buClr>
        <a:buSzPct val="75000"/>
        <a:buFont typeface="Wingdings" panose="05000000000000000000"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76400"/>
            <a:ext cx="8229600" cy="4449763"/>
          </a:xfrm>
          <a:prstGeom prst="rect">
            <a:avLst/>
          </a:prstGeom>
        </p:spPr>
        <p:txBody>
          <a:bodyPr vert="horz" lIns="91440" tIns="45720" rIns="91440" bIns="45720" rtlCol="0">
            <a:no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8305800" y="0"/>
            <a:ext cx="685800" cy="1524000"/>
          </a:xfrm>
          <a:prstGeom prst="rect">
            <a:avLst/>
          </a:prstGeom>
          <a:solidFill>
            <a:srgbClr val="006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006F41"/>
              </a:solidFill>
            </a:endParaRPr>
          </a:p>
        </p:txBody>
      </p:sp>
      <p:sp>
        <p:nvSpPr>
          <p:cNvPr id="9" name="TextBox 8"/>
          <p:cNvSpPr txBox="1"/>
          <p:nvPr/>
        </p:nvSpPr>
        <p:spPr>
          <a:xfrm>
            <a:off x="8305800" y="282574"/>
            <a:ext cx="685800" cy="307777"/>
          </a:xfrm>
          <a:prstGeom prst="rect">
            <a:avLst/>
          </a:prstGeom>
          <a:noFill/>
        </p:spPr>
        <p:txBody>
          <a:bodyPr wrap="square" rtlCol="0">
            <a:spAutoFit/>
          </a:bodyPr>
          <a:lstStyle/>
          <a:p>
            <a:pPr algn="ctr"/>
            <a:fld id="{D3DCFC8B-A080-8843-95A7-25512C0D1D12}" type="slidenum">
              <a:rPr lang="en-US" sz="1400" smtClean="0">
                <a:solidFill>
                  <a:srgbClr val="FFFFFF"/>
                </a:solidFill>
                <a:latin typeface="Times New Roman" panose="02020603050405020304" pitchFamily="18" charset="0"/>
                <a:cs typeface="Times New Roman" panose="02020603050405020304" pitchFamily="18" charset="0"/>
              </a:rPr>
              <a:pPr algn="ctr"/>
              <a:t>‹#›</a:t>
            </a:fld>
            <a:endParaRPr lang="en-US" sz="1400" dirty="0">
              <a:solidFill>
                <a:srgbClr val="FFFF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23186" y="228600"/>
            <a:ext cx="130454" cy="553998"/>
          </a:xfrm>
          <a:prstGeom prst="rect">
            <a:avLst/>
          </a:prstGeom>
          <a:noFill/>
        </p:spPr>
        <p:txBody>
          <a:bodyPr wrap="square" lIns="0" tIns="0" rIns="0" bIns="0" rtlCol="0">
            <a:spAutoFit/>
          </a:bodyPr>
          <a:lstStyle/>
          <a:p>
            <a:r>
              <a:rPr lang="en-US" sz="3600" b="1" dirty="0">
                <a:solidFill>
                  <a:srgbClr val="493A12"/>
                </a:solidFill>
                <a:latin typeface="Times New Roman" panose="02020603050405020304" pitchFamily="18" charset="0"/>
                <a:cs typeface="Times New Roman" panose="02020603050405020304" pitchFamily="18" charset="0"/>
              </a:rPr>
              <a:t>+</a:t>
            </a:r>
          </a:p>
        </p:txBody>
      </p:sp>
      <p:sp>
        <p:nvSpPr>
          <p:cNvPr id="12" name="Isosceles Triangle 11"/>
          <p:cNvSpPr/>
          <p:nvPr/>
        </p:nvSpPr>
        <p:spPr>
          <a:xfrm>
            <a:off x="8305801" y="1143000"/>
            <a:ext cx="685799" cy="381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Date Placeholder 3"/>
          <p:cNvSpPr>
            <a:spLocks noGrp="1"/>
          </p:cNvSpPr>
          <p:nvPr>
            <p:ph type="dt" sz="half" idx="2"/>
          </p:nvPr>
        </p:nvSpPr>
        <p:spPr>
          <a:xfrm>
            <a:off x="7467599" y="6423585"/>
            <a:ext cx="1461247"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fld id="{9CF8506F-8467-4E85-AE89-76ECD2557787}" type="datetimeFigureOut">
              <a:rPr lang="en-US" smtClean="0">
                <a:solidFill>
                  <a:prstClr val="black">
                    <a:lumMod val="65000"/>
                    <a:lumOff val="35000"/>
                  </a:prstClr>
                </a:solidFill>
              </a:rPr>
              <a:pPr/>
              <a:t>8/2/2017</a:t>
            </a:fld>
            <a:endParaRPr lang="en-US" dirty="0">
              <a:solidFill>
                <a:prstClr val="black">
                  <a:lumMod val="65000"/>
                  <a:lumOff val="35000"/>
                </a:prstClr>
              </a:solidFill>
            </a:endParaRPr>
          </a:p>
        </p:txBody>
      </p:sp>
      <p:sp>
        <p:nvSpPr>
          <p:cNvPr id="14" name="Footer Placeholder 4"/>
          <p:cNvSpPr>
            <a:spLocks noGrp="1"/>
          </p:cNvSpPr>
          <p:nvPr>
            <p:ph type="ftr" sz="quarter" idx="3"/>
          </p:nvPr>
        </p:nvSpPr>
        <p:spPr>
          <a:xfrm>
            <a:off x="3886200" y="6423585"/>
            <a:ext cx="3352800" cy="365125"/>
          </a:xfrm>
          <a:prstGeom prst="rect">
            <a:avLst/>
          </a:prstGeom>
        </p:spPr>
        <p:txBody>
          <a:bodyPr vert="horz" lIns="91440" tIns="45720" rIns="91440" bIns="45720" rtlCol="0" anchor="ct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endParaRPr lang="en-US" dirty="0">
              <a:solidFill>
                <a:prstClr val="black">
                  <a:lumMod val="65000"/>
                  <a:lumOff val="35000"/>
                </a:prstClr>
              </a:solidFill>
            </a:endParaRPr>
          </a:p>
        </p:txBody>
      </p:sp>
      <p:pic>
        <p:nvPicPr>
          <p:cNvPr id="18" name="Picture 2" descr="C:\Users\astauffer\Downloads\USGS_ID_black.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6407"/>
          <a:stretch/>
        </p:blipFill>
        <p:spPr bwMode="auto">
          <a:xfrm>
            <a:off x="216495" y="6330162"/>
            <a:ext cx="1295400" cy="354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stauffer\Desktop\TNM_green_1line_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6400" y="6298934"/>
            <a:ext cx="2057400" cy="45920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133600" y="6625716"/>
            <a:ext cx="1600200" cy="17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8027720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Lst>
  <p:txStyles>
    <p:titleStyle>
      <a:lvl1pPr algn="l" defTabSz="914400" rtl="0" eaLnBrk="1" latinLnBrk="0" hangingPunct="1">
        <a:spcBef>
          <a:spcPct val="0"/>
        </a:spcBef>
        <a:buNone/>
        <a:defRPr sz="3600" kern="1200">
          <a:solidFill>
            <a:srgbClr val="006F4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493A12"/>
        </a:buClr>
        <a:buSzPct val="75000"/>
        <a:buFont typeface="Wingdings" panose="05000000000000000000"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999966"/>
        </a:buClr>
        <a:buSzPct val="75000"/>
        <a:buFont typeface="Wingdings" panose="05000000000000000000" pitchFamily="2" charset="2"/>
        <a:buChar char="n"/>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493A12"/>
        </a:buClr>
        <a:buSzPct val="75000"/>
        <a:buFont typeface="Wingdings" panose="05000000000000000000"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66"/>
        </a:buClr>
        <a:buSzPct val="75000"/>
        <a:buFont typeface="Wingdings" panose="05000000000000000000" pitchFamily="2" charset="2"/>
        <a:buChar char="n"/>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493A12"/>
        </a:buClr>
        <a:buSzPct val="75000"/>
        <a:buFont typeface="Wingdings" panose="05000000000000000000"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cstate="print"/>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00200" y="22225"/>
            <a:ext cx="7543800" cy="914400"/>
          </a:xfrm>
          <a:prstGeom prst="rect">
            <a:avLst/>
          </a:prstGeom>
          <a:noFill/>
          <a:ln w="9525">
            <a:noFill/>
            <a:miter lim="800000"/>
            <a:headEnd/>
            <a:tailEnd/>
          </a:ln>
        </p:spPr>
        <p:txBody>
          <a:bodyPr vert="horz" wrap="square" lIns="91440" tIns="27432" rIns="91440" bIns="27432" numCol="1" anchor="b" anchorCtr="0" compatLnSpc="1">
            <a:prstTxWarp prst="textNoShape">
              <a:avLst/>
            </a:prstTxWarp>
            <a:normAutofit/>
          </a:bodyPr>
          <a:lstStyle/>
          <a:p>
            <a:pPr lvl="0"/>
            <a:r>
              <a:rPr lang="en-US" dirty="0"/>
              <a:t>Click to edit Master title style</a:t>
            </a:r>
            <a:endParaRPr lang="en-CA" dirty="0"/>
          </a:p>
        </p:txBody>
      </p:sp>
      <p:sp>
        <p:nvSpPr>
          <p:cNvPr id="44035" name="Text Placeholder 2"/>
          <p:cNvSpPr>
            <a:spLocks noGrp="1"/>
          </p:cNvSpPr>
          <p:nvPr>
            <p:ph type="body" idx="1"/>
          </p:nvPr>
        </p:nvSpPr>
        <p:spPr bwMode="auto">
          <a:xfrm>
            <a:off x="228600" y="1676400"/>
            <a:ext cx="86868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4"/>
          <p:cNvSpPr txBox="1">
            <a:spLocks/>
          </p:cNvSpPr>
          <p:nvPr userDrawn="1"/>
        </p:nvSpPr>
        <p:spPr>
          <a:xfrm>
            <a:off x="3124200" y="6448425"/>
            <a:ext cx="2895600" cy="365125"/>
          </a:xfrm>
          <a:prstGeom prst="rect">
            <a:avLst/>
          </a:prstGeom>
        </p:spPr>
        <p:txBody>
          <a:bodyPr anchor="b"/>
          <a:lstStyle>
            <a:lvl1pPr algn="ctr" rtl="0" fontAlgn="auto">
              <a:spcBef>
                <a:spcPts val="0"/>
              </a:spcBef>
              <a:spcAft>
                <a:spcPts val="0"/>
              </a:spcAft>
              <a:defRPr lang="en-US" sz="800" kern="1200" spc="0" smtClean="0">
                <a:solidFill>
                  <a:srgbClr val="646464"/>
                </a:solidFill>
                <a:latin typeface="Verdana" pitchFamily="34" charset="0"/>
                <a:ea typeface="Verdana" pitchFamily="34" charset="0"/>
                <a:cs typeface="Verdana" pitchFamily="34" charset="0"/>
              </a:defRPr>
            </a:lvl1pPr>
          </a:lstStyle>
          <a:p>
            <a:pPr>
              <a:defRPr/>
            </a:pPr>
            <a:r>
              <a:rPr lang="en-CA" dirty="0"/>
              <a:t>International Charter ‘Space and Major Disasters’</a:t>
            </a:r>
          </a:p>
        </p:txBody>
      </p:sp>
    </p:spTree>
    <p:extLst>
      <p:ext uri="{BB962C8B-B14F-4D97-AF65-F5344CB8AC3E}">
        <p14:creationId xmlns:p14="http://schemas.microsoft.com/office/powerpoint/2010/main" val="10619999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txStyles>
    <p:titleStyle>
      <a:lvl1pPr algn="l" rtl="0" eaLnBrk="0" fontAlgn="base" hangingPunct="0">
        <a:spcBef>
          <a:spcPct val="0"/>
        </a:spcBef>
        <a:spcAft>
          <a:spcPct val="0"/>
        </a:spcAft>
        <a:defRPr sz="3600" kern="1200" spc="-150">
          <a:solidFill>
            <a:srgbClr val="221C40"/>
          </a:solidFill>
          <a:effectLst>
            <a:outerShdw blurRad="38100" dist="38100" dir="2700000" algn="tl">
              <a:srgbClr val="000000">
                <a:alpha val="43137"/>
              </a:srgbClr>
            </a:outerShdw>
          </a:effectLst>
          <a:latin typeface="Lucida Console" pitchFamily="49" charset="0"/>
          <a:ea typeface="Tahoma" pitchFamily="34" charset="0"/>
          <a:cs typeface="Tahoma" pitchFamily="34" charset="0"/>
        </a:defRPr>
      </a:lvl1pPr>
      <a:lvl2pPr algn="l" rtl="0" eaLnBrk="0" fontAlgn="base" hangingPunct="0">
        <a:spcBef>
          <a:spcPct val="0"/>
        </a:spcBef>
        <a:spcAft>
          <a:spcPct val="0"/>
        </a:spcAft>
        <a:defRPr sz="3600">
          <a:solidFill>
            <a:srgbClr val="221C40"/>
          </a:solidFill>
          <a:latin typeface="Lucida Console" pitchFamily="49" charset="0"/>
          <a:cs typeface="Tahoma" pitchFamily="34" charset="0"/>
        </a:defRPr>
      </a:lvl2pPr>
      <a:lvl3pPr algn="l" rtl="0" eaLnBrk="0" fontAlgn="base" hangingPunct="0">
        <a:spcBef>
          <a:spcPct val="0"/>
        </a:spcBef>
        <a:spcAft>
          <a:spcPct val="0"/>
        </a:spcAft>
        <a:defRPr sz="3600">
          <a:solidFill>
            <a:srgbClr val="221C40"/>
          </a:solidFill>
          <a:latin typeface="Lucida Console" pitchFamily="49" charset="0"/>
          <a:cs typeface="Tahoma" pitchFamily="34" charset="0"/>
        </a:defRPr>
      </a:lvl3pPr>
      <a:lvl4pPr algn="l" rtl="0" eaLnBrk="0" fontAlgn="base" hangingPunct="0">
        <a:spcBef>
          <a:spcPct val="0"/>
        </a:spcBef>
        <a:spcAft>
          <a:spcPct val="0"/>
        </a:spcAft>
        <a:defRPr sz="3600">
          <a:solidFill>
            <a:srgbClr val="221C40"/>
          </a:solidFill>
          <a:latin typeface="Lucida Console" pitchFamily="49" charset="0"/>
          <a:cs typeface="Tahoma" pitchFamily="34" charset="0"/>
        </a:defRPr>
      </a:lvl4pPr>
      <a:lvl5pPr algn="l" rtl="0" eaLnBrk="0" fontAlgn="base" hangingPunct="0">
        <a:spcBef>
          <a:spcPct val="0"/>
        </a:spcBef>
        <a:spcAft>
          <a:spcPct val="0"/>
        </a:spcAft>
        <a:defRPr sz="3600">
          <a:solidFill>
            <a:srgbClr val="221C40"/>
          </a:solidFill>
          <a:latin typeface="Lucida Console" pitchFamily="49" charset="0"/>
          <a:cs typeface="Tahom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233363" indent="-233363" algn="l" rtl="0" eaLnBrk="0" fontAlgn="base" hangingPunct="0">
        <a:lnSpc>
          <a:spcPct val="120000"/>
        </a:lnSpc>
        <a:spcBef>
          <a:spcPct val="0"/>
        </a:spcBef>
        <a:spcAft>
          <a:spcPts val="600"/>
        </a:spcAft>
        <a:buSzPct val="110000"/>
        <a:buFont typeface="Arial" charset="0"/>
        <a:buChar char="•"/>
        <a:tabLst>
          <a:tab pos="233363" algn="l"/>
        </a:tabLst>
        <a:defRPr sz="2400" kern="1200">
          <a:solidFill>
            <a:srgbClr val="221C40"/>
          </a:solidFill>
          <a:latin typeface="Verdana" pitchFamily="34" charset="0"/>
          <a:ea typeface="Verdana" pitchFamily="34" charset="0"/>
          <a:cs typeface="Verdana" pitchFamily="34" charset="0"/>
        </a:defRPr>
      </a:lvl1pPr>
      <a:lvl2pPr marL="574675" indent="-223838" algn="l" rtl="0" eaLnBrk="0" fontAlgn="base" hangingPunct="0">
        <a:lnSpc>
          <a:spcPct val="120000"/>
        </a:lnSpc>
        <a:spcBef>
          <a:spcPct val="0"/>
        </a:spcBef>
        <a:spcAft>
          <a:spcPts val="600"/>
        </a:spcAft>
        <a:buSzPct val="100000"/>
        <a:buFont typeface="Arial" charset="0"/>
        <a:buChar char="–"/>
        <a:defRPr sz="2000" kern="1200">
          <a:solidFill>
            <a:srgbClr val="221C40"/>
          </a:solidFill>
          <a:latin typeface="Verdana" pitchFamily="34" charset="0"/>
          <a:ea typeface="Verdana" pitchFamily="34" charset="0"/>
          <a:cs typeface="Verdana" pitchFamily="34" charset="0"/>
        </a:defRPr>
      </a:lvl2pPr>
      <a:lvl3pPr marL="911225" indent="-228600" algn="l" rtl="0" eaLnBrk="0" fontAlgn="base" hangingPunct="0">
        <a:lnSpc>
          <a:spcPct val="120000"/>
        </a:lnSpc>
        <a:spcBef>
          <a:spcPct val="0"/>
        </a:spcBef>
        <a:spcAft>
          <a:spcPts val="600"/>
        </a:spcAft>
        <a:buFont typeface="Arial" charset="0"/>
        <a:buChar char="•"/>
        <a:defRPr sz="1600" kern="1200">
          <a:solidFill>
            <a:srgbClr val="221C40"/>
          </a:solidFill>
          <a:latin typeface="Verdana" pitchFamily="34" charset="0"/>
          <a:ea typeface="Verdana" pitchFamily="34" charset="0"/>
          <a:cs typeface="Verdana" pitchFamily="34" charset="0"/>
        </a:defRPr>
      </a:lvl3pPr>
      <a:lvl4pPr marL="1254125" indent="-228600" algn="l" rtl="0" eaLnBrk="0" fontAlgn="base" hangingPunct="0">
        <a:lnSpc>
          <a:spcPct val="120000"/>
        </a:lnSpc>
        <a:spcBef>
          <a:spcPct val="0"/>
        </a:spcBef>
        <a:spcAft>
          <a:spcPts val="600"/>
        </a:spcAft>
        <a:buFont typeface="Arial" charset="0"/>
        <a:buChar char="–"/>
        <a:defRPr sz="1400" kern="1200">
          <a:solidFill>
            <a:srgbClr val="221C40"/>
          </a:solidFill>
          <a:latin typeface="Verdana" pitchFamily="34" charset="0"/>
          <a:ea typeface="Verdana" pitchFamily="34" charset="0"/>
          <a:cs typeface="Verdana" pitchFamily="34" charset="0"/>
        </a:defRPr>
      </a:lvl4pPr>
      <a:lvl5pPr marL="1487488" indent="-228600" algn="l" rtl="0" eaLnBrk="0" fontAlgn="base" hangingPunct="0">
        <a:lnSpc>
          <a:spcPct val="120000"/>
        </a:lnSpc>
        <a:spcBef>
          <a:spcPct val="0"/>
        </a:spcBef>
        <a:spcAft>
          <a:spcPts val="600"/>
        </a:spcAft>
        <a:buFont typeface="Arial" charset="0"/>
        <a:buChar char="»"/>
        <a:defRPr sz="1200" kern="1200">
          <a:solidFill>
            <a:srgbClr val="221C4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cstate="print"/>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00200" y="22225"/>
            <a:ext cx="7543800" cy="914400"/>
          </a:xfrm>
          <a:prstGeom prst="rect">
            <a:avLst/>
          </a:prstGeom>
          <a:noFill/>
          <a:ln w="9525">
            <a:noFill/>
            <a:miter lim="800000"/>
            <a:headEnd/>
            <a:tailEnd/>
          </a:ln>
        </p:spPr>
        <p:txBody>
          <a:bodyPr vert="horz" wrap="square" lIns="91440" tIns="27432" rIns="91440" bIns="27432" numCol="1" anchor="b" anchorCtr="0" compatLnSpc="1">
            <a:prstTxWarp prst="textNoShape">
              <a:avLst/>
            </a:prstTxWarp>
            <a:normAutofit/>
          </a:bodyPr>
          <a:lstStyle/>
          <a:p>
            <a:pPr lvl="0"/>
            <a:r>
              <a:rPr lang="en-US" dirty="0"/>
              <a:t>Click to edit Master title style</a:t>
            </a:r>
            <a:endParaRPr lang="en-CA" dirty="0"/>
          </a:p>
        </p:txBody>
      </p:sp>
      <p:sp>
        <p:nvSpPr>
          <p:cNvPr id="44035" name="Text Placeholder 2"/>
          <p:cNvSpPr>
            <a:spLocks noGrp="1"/>
          </p:cNvSpPr>
          <p:nvPr>
            <p:ph type="body" idx="1"/>
          </p:nvPr>
        </p:nvSpPr>
        <p:spPr bwMode="auto">
          <a:xfrm>
            <a:off x="228600" y="1676400"/>
            <a:ext cx="86868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4"/>
          <p:cNvSpPr txBox="1">
            <a:spLocks/>
          </p:cNvSpPr>
          <p:nvPr userDrawn="1"/>
        </p:nvSpPr>
        <p:spPr>
          <a:xfrm>
            <a:off x="3124200" y="6448425"/>
            <a:ext cx="2895600" cy="365125"/>
          </a:xfrm>
          <a:prstGeom prst="rect">
            <a:avLst/>
          </a:prstGeom>
        </p:spPr>
        <p:txBody>
          <a:bodyPr anchor="b"/>
          <a:lstStyle>
            <a:lvl1pPr algn="ctr" rtl="0" fontAlgn="auto">
              <a:spcBef>
                <a:spcPts val="0"/>
              </a:spcBef>
              <a:spcAft>
                <a:spcPts val="0"/>
              </a:spcAft>
              <a:defRPr lang="en-US" sz="800" kern="1200" spc="0" smtClean="0">
                <a:solidFill>
                  <a:srgbClr val="646464"/>
                </a:solidFill>
                <a:latin typeface="Verdana" pitchFamily="34" charset="0"/>
                <a:ea typeface="Verdana" pitchFamily="34" charset="0"/>
                <a:cs typeface="Verdana" pitchFamily="34" charset="0"/>
              </a:defRPr>
            </a:lvl1pPr>
          </a:lstStyle>
          <a:p>
            <a:pPr>
              <a:defRPr/>
            </a:pPr>
            <a:r>
              <a:rPr lang="en-CA" dirty="0"/>
              <a:t>International Charter ‘Space and Major Disasters’</a:t>
            </a:r>
          </a:p>
        </p:txBody>
      </p:sp>
    </p:spTree>
    <p:extLst>
      <p:ext uri="{BB962C8B-B14F-4D97-AF65-F5344CB8AC3E}">
        <p14:creationId xmlns:p14="http://schemas.microsoft.com/office/powerpoint/2010/main" val="7096267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Lst>
  <p:txStyles>
    <p:titleStyle>
      <a:lvl1pPr algn="l" rtl="0" eaLnBrk="0" fontAlgn="base" hangingPunct="0">
        <a:spcBef>
          <a:spcPct val="0"/>
        </a:spcBef>
        <a:spcAft>
          <a:spcPct val="0"/>
        </a:spcAft>
        <a:defRPr sz="3600" kern="1200" spc="-150">
          <a:solidFill>
            <a:srgbClr val="221C40"/>
          </a:solidFill>
          <a:effectLst>
            <a:outerShdw blurRad="38100" dist="38100" dir="2700000" algn="tl">
              <a:srgbClr val="000000">
                <a:alpha val="43137"/>
              </a:srgbClr>
            </a:outerShdw>
          </a:effectLst>
          <a:latin typeface="Lucida Console" pitchFamily="49" charset="0"/>
          <a:ea typeface="Tahoma" pitchFamily="34" charset="0"/>
          <a:cs typeface="Tahoma" pitchFamily="34" charset="0"/>
        </a:defRPr>
      </a:lvl1pPr>
      <a:lvl2pPr algn="l" rtl="0" eaLnBrk="0" fontAlgn="base" hangingPunct="0">
        <a:spcBef>
          <a:spcPct val="0"/>
        </a:spcBef>
        <a:spcAft>
          <a:spcPct val="0"/>
        </a:spcAft>
        <a:defRPr sz="3600">
          <a:solidFill>
            <a:srgbClr val="221C40"/>
          </a:solidFill>
          <a:latin typeface="Lucida Console" pitchFamily="49" charset="0"/>
          <a:cs typeface="Tahoma" pitchFamily="34" charset="0"/>
        </a:defRPr>
      </a:lvl2pPr>
      <a:lvl3pPr algn="l" rtl="0" eaLnBrk="0" fontAlgn="base" hangingPunct="0">
        <a:spcBef>
          <a:spcPct val="0"/>
        </a:spcBef>
        <a:spcAft>
          <a:spcPct val="0"/>
        </a:spcAft>
        <a:defRPr sz="3600">
          <a:solidFill>
            <a:srgbClr val="221C40"/>
          </a:solidFill>
          <a:latin typeface="Lucida Console" pitchFamily="49" charset="0"/>
          <a:cs typeface="Tahoma" pitchFamily="34" charset="0"/>
        </a:defRPr>
      </a:lvl3pPr>
      <a:lvl4pPr algn="l" rtl="0" eaLnBrk="0" fontAlgn="base" hangingPunct="0">
        <a:spcBef>
          <a:spcPct val="0"/>
        </a:spcBef>
        <a:spcAft>
          <a:spcPct val="0"/>
        </a:spcAft>
        <a:defRPr sz="3600">
          <a:solidFill>
            <a:srgbClr val="221C40"/>
          </a:solidFill>
          <a:latin typeface="Lucida Console" pitchFamily="49" charset="0"/>
          <a:cs typeface="Tahoma" pitchFamily="34" charset="0"/>
        </a:defRPr>
      </a:lvl4pPr>
      <a:lvl5pPr algn="l" rtl="0" eaLnBrk="0" fontAlgn="base" hangingPunct="0">
        <a:spcBef>
          <a:spcPct val="0"/>
        </a:spcBef>
        <a:spcAft>
          <a:spcPct val="0"/>
        </a:spcAft>
        <a:defRPr sz="3600">
          <a:solidFill>
            <a:srgbClr val="221C40"/>
          </a:solidFill>
          <a:latin typeface="Lucida Console" pitchFamily="49" charset="0"/>
          <a:cs typeface="Tahom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233363" indent="-233363" algn="l" rtl="0" eaLnBrk="0" fontAlgn="base" hangingPunct="0">
        <a:lnSpc>
          <a:spcPct val="120000"/>
        </a:lnSpc>
        <a:spcBef>
          <a:spcPct val="0"/>
        </a:spcBef>
        <a:spcAft>
          <a:spcPts val="600"/>
        </a:spcAft>
        <a:buSzPct val="110000"/>
        <a:buFont typeface="Arial" charset="0"/>
        <a:buChar char="•"/>
        <a:tabLst>
          <a:tab pos="233363" algn="l"/>
        </a:tabLst>
        <a:defRPr sz="2400" kern="1200">
          <a:solidFill>
            <a:srgbClr val="221C40"/>
          </a:solidFill>
          <a:latin typeface="Verdana" pitchFamily="34" charset="0"/>
          <a:ea typeface="Verdana" pitchFamily="34" charset="0"/>
          <a:cs typeface="Verdana" pitchFamily="34" charset="0"/>
        </a:defRPr>
      </a:lvl1pPr>
      <a:lvl2pPr marL="574675" indent="-223838" algn="l" rtl="0" eaLnBrk="0" fontAlgn="base" hangingPunct="0">
        <a:lnSpc>
          <a:spcPct val="120000"/>
        </a:lnSpc>
        <a:spcBef>
          <a:spcPct val="0"/>
        </a:spcBef>
        <a:spcAft>
          <a:spcPts val="600"/>
        </a:spcAft>
        <a:buSzPct val="100000"/>
        <a:buFont typeface="Arial" charset="0"/>
        <a:buChar char="–"/>
        <a:defRPr sz="2000" kern="1200">
          <a:solidFill>
            <a:srgbClr val="221C40"/>
          </a:solidFill>
          <a:latin typeface="Verdana" pitchFamily="34" charset="0"/>
          <a:ea typeface="Verdana" pitchFamily="34" charset="0"/>
          <a:cs typeface="Verdana" pitchFamily="34" charset="0"/>
        </a:defRPr>
      </a:lvl2pPr>
      <a:lvl3pPr marL="911225" indent="-228600" algn="l" rtl="0" eaLnBrk="0" fontAlgn="base" hangingPunct="0">
        <a:lnSpc>
          <a:spcPct val="120000"/>
        </a:lnSpc>
        <a:spcBef>
          <a:spcPct val="0"/>
        </a:spcBef>
        <a:spcAft>
          <a:spcPts val="600"/>
        </a:spcAft>
        <a:buFont typeface="Arial" charset="0"/>
        <a:buChar char="•"/>
        <a:defRPr sz="1600" kern="1200">
          <a:solidFill>
            <a:srgbClr val="221C40"/>
          </a:solidFill>
          <a:latin typeface="Verdana" pitchFamily="34" charset="0"/>
          <a:ea typeface="Verdana" pitchFamily="34" charset="0"/>
          <a:cs typeface="Verdana" pitchFamily="34" charset="0"/>
        </a:defRPr>
      </a:lvl3pPr>
      <a:lvl4pPr marL="1254125" indent="-228600" algn="l" rtl="0" eaLnBrk="0" fontAlgn="base" hangingPunct="0">
        <a:lnSpc>
          <a:spcPct val="120000"/>
        </a:lnSpc>
        <a:spcBef>
          <a:spcPct val="0"/>
        </a:spcBef>
        <a:spcAft>
          <a:spcPts val="600"/>
        </a:spcAft>
        <a:buFont typeface="Arial" charset="0"/>
        <a:buChar char="–"/>
        <a:defRPr sz="1400" kern="1200">
          <a:solidFill>
            <a:srgbClr val="221C40"/>
          </a:solidFill>
          <a:latin typeface="Verdana" pitchFamily="34" charset="0"/>
          <a:ea typeface="Verdana" pitchFamily="34" charset="0"/>
          <a:cs typeface="Verdana" pitchFamily="34" charset="0"/>
        </a:defRPr>
      </a:lvl4pPr>
      <a:lvl5pPr marL="1487488" indent="-228600" algn="l" rtl="0" eaLnBrk="0" fontAlgn="base" hangingPunct="0">
        <a:lnSpc>
          <a:spcPct val="120000"/>
        </a:lnSpc>
        <a:spcBef>
          <a:spcPct val="0"/>
        </a:spcBef>
        <a:spcAft>
          <a:spcPts val="600"/>
        </a:spcAft>
        <a:buFont typeface="Arial" charset="0"/>
        <a:buChar char="»"/>
        <a:defRPr sz="1200" kern="1200">
          <a:solidFill>
            <a:srgbClr val="221C4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62100" y="0"/>
            <a:ext cx="52197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28625" y="1133475"/>
            <a:ext cx="8683625"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8" name="Text Box 29"/>
          <p:cNvSpPr txBox="1">
            <a:spLocks noChangeArrowheads="1"/>
          </p:cNvSpPr>
          <p:nvPr userDrawn="1"/>
        </p:nvSpPr>
        <p:spPr bwMode="blackWhite">
          <a:xfrm>
            <a:off x="8774113" y="6619875"/>
            <a:ext cx="3698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lnSpc>
                <a:spcPct val="80000"/>
              </a:lnSpc>
              <a:spcBef>
                <a:spcPct val="50000"/>
              </a:spcBef>
              <a:spcAft>
                <a:spcPct val="0"/>
              </a:spcAft>
              <a:defRPr/>
            </a:pPr>
            <a:fld id="{D814BD8E-2633-44EB-81F2-BB43B38FE656}" type="slidenum">
              <a:rPr lang="en-US" altLang="en-US" sz="1200" b="1" smtClean="0">
                <a:solidFill>
                  <a:srgbClr val="110189"/>
                </a:solidFill>
              </a:rPr>
              <a:pPr algn="ctr" eaLnBrk="1" fontAlgn="base" hangingPunct="1">
                <a:lnSpc>
                  <a:spcPct val="80000"/>
                </a:lnSpc>
                <a:spcBef>
                  <a:spcPct val="50000"/>
                </a:spcBef>
                <a:spcAft>
                  <a:spcPct val="0"/>
                </a:spcAft>
                <a:defRPr/>
              </a:pPr>
              <a:t>‹#›</a:t>
            </a:fld>
            <a:endParaRPr lang="en-US" altLang="en-US" sz="1200" b="1" dirty="0">
              <a:solidFill>
                <a:srgbClr val="110189"/>
              </a:solidFill>
            </a:endParaRPr>
          </a:p>
        </p:txBody>
      </p:sp>
      <p:sp>
        <p:nvSpPr>
          <p:cNvPr id="1029" name="Rectangle 62"/>
          <p:cNvSpPr>
            <a:spLocks noChangeArrowheads="1"/>
          </p:cNvSpPr>
          <p:nvPr userDrawn="1"/>
        </p:nvSpPr>
        <p:spPr bwMode="auto">
          <a:xfrm>
            <a:off x="0" y="6629400"/>
            <a:ext cx="8839200" cy="95250"/>
          </a:xfrm>
          <a:prstGeom prst="rect">
            <a:avLst/>
          </a:prstGeom>
          <a:solidFill>
            <a:srgbClr val="000066"/>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defRPr/>
            </a:pPr>
            <a:endParaRPr lang="en-US" altLang="en-US" b="1" i="1" dirty="0">
              <a:solidFill>
                <a:srgbClr val="000000"/>
              </a:solidFill>
              <a:cs typeface="Times New Roman" pitchFamily="18" charset="0"/>
            </a:endParaRPr>
          </a:p>
        </p:txBody>
      </p:sp>
      <p:sp>
        <p:nvSpPr>
          <p:cNvPr id="35" name="Text Box 51"/>
          <p:cNvSpPr txBox="1">
            <a:spLocks noChangeArrowheads="1"/>
          </p:cNvSpPr>
          <p:nvPr userDrawn="1"/>
        </p:nvSpPr>
        <p:spPr bwMode="auto">
          <a:xfrm>
            <a:off x="381000" y="6567488"/>
            <a:ext cx="2667000" cy="215900"/>
          </a:xfrm>
          <a:prstGeom prst="rect">
            <a:avLst/>
          </a:prstGeom>
          <a:solidFill>
            <a:schemeClr val="bg1"/>
          </a:solidFill>
          <a:ln w="57150">
            <a:noFill/>
            <a:miter lim="800000"/>
            <a:headEnd/>
            <a:tailEnd/>
          </a:ln>
          <a:effectLst/>
        </p:spPr>
        <p:txBody>
          <a:bodyPr tIns="0" bIns="0" anchor="ctr" anchorCtr="1">
            <a:spAutoFit/>
          </a:bodyPr>
          <a:lstStyle/>
          <a:p>
            <a:pPr algn="ctr" eaLnBrk="0" fontAlgn="base" hangingPunct="0">
              <a:spcBef>
                <a:spcPct val="0"/>
              </a:spcBef>
              <a:spcAft>
                <a:spcPct val="0"/>
              </a:spcAft>
              <a:defRPr/>
            </a:pPr>
            <a:r>
              <a:rPr lang="en-US" sz="1400" b="1" i="1" dirty="0">
                <a:solidFill>
                  <a:srgbClr val="000066"/>
                </a:solidFill>
                <a:effectLst>
                  <a:outerShdw blurRad="38100" dist="38100" dir="2700000" algn="tl">
                    <a:srgbClr val="C0C0C0"/>
                  </a:outerShdw>
                </a:effectLst>
                <a:cs typeface="Times New Roman" pitchFamily="18" charset="0"/>
              </a:rPr>
              <a:t>NORAD and USNORTHCOM</a:t>
            </a:r>
          </a:p>
        </p:txBody>
      </p:sp>
      <p:sp>
        <p:nvSpPr>
          <p:cNvPr id="36" name="Text Box 55"/>
          <p:cNvSpPr txBox="1">
            <a:spLocks noChangeArrowheads="1"/>
          </p:cNvSpPr>
          <p:nvPr userDrawn="1"/>
        </p:nvSpPr>
        <p:spPr bwMode="auto">
          <a:xfrm>
            <a:off x="6019800" y="6567488"/>
            <a:ext cx="2209800" cy="215900"/>
          </a:xfrm>
          <a:prstGeom prst="rect">
            <a:avLst/>
          </a:prstGeom>
          <a:solidFill>
            <a:schemeClr val="bg1"/>
          </a:solidFill>
          <a:ln w="57150">
            <a:noFill/>
            <a:miter lim="800000"/>
            <a:headEnd/>
            <a:tailEnd/>
          </a:ln>
          <a:effectLst/>
        </p:spPr>
        <p:txBody>
          <a:bodyPr tIns="0" bIns="0" anchor="ctr" anchorCtr="1">
            <a:spAutoFit/>
          </a:bodyPr>
          <a:lstStyle/>
          <a:p>
            <a:pPr algn="ctr" eaLnBrk="0" fontAlgn="base" hangingPunct="0">
              <a:spcBef>
                <a:spcPct val="0"/>
              </a:spcBef>
              <a:spcAft>
                <a:spcPct val="0"/>
              </a:spcAft>
              <a:defRPr/>
            </a:pPr>
            <a:r>
              <a:rPr lang="en-US" sz="1400" b="1" i="1" dirty="0">
                <a:solidFill>
                  <a:srgbClr val="000066"/>
                </a:solidFill>
                <a:effectLst>
                  <a:outerShdw blurRad="38100" dist="38100" dir="2700000" algn="tl">
                    <a:srgbClr val="C0C0C0"/>
                  </a:outerShdw>
                </a:effectLst>
                <a:cs typeface="Times New Roman" pitchFamily="18" charset="0"/>
              </a:rPr>
              <a:t>We Have The Watch</a:t>
            </a:r>
          </a:p>
        </p:txBody>
      </p:sp>
      <p:grpSp>
        <p:nvGrpSpPr>
          <p:cNvPr id="1033" name="Group 8"/>
          <p:cNvGrpSpPr>
            <a:grpSpLocks/>
          </p:cNvGrpSpPr>
          <p:nvPr userDrawn="1"/>
        </p:nvGrpSpPr>
        <p:grpSpPr bwMode="auto">
          <a:xfrm>
            <a:off x="76200" y="44450"/>
            <a:ext cx="1447800" cy="731838"/>
            <a:chOff x="76200" y="-76200"/>
            <a:chExt cx="1447800" cy="731520"/>
          </a:xfrm>
        </p:grpSpPr>
        <p:pic>
          <p:nvPicPr>
            <p:cNvPr id="1035" name="Picture 12" descr="Norad Shl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 y="-76200"/>
              <a:ext cx="756744"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3" descr="Northco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 y="-5334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52581744"/>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cs typeface="Times New Roman" pitchFamily="18" charset="0"/>
        </a:defRPr>
      </a:lvl2pPr>
      <a:lvl3pPr algn="ctr" rtl="0" eaLnBrk="0" fontAlgn="base" hangingPunct="0">
        <a:spcBef>
          <a:spcPct val="0"/>
        </a:spcBef>
        <a:spcAft>
          <a:spcPct val="0"/>
        </a:spcAft>
        <a:defRPr sz="2800" b="1">
          <a:solidFill>
            <a:schemeClr val="tx2"/>
          </a:solidFill>
          <a:latin typeface="Arial" charset="0"/>
          <a:cs typeface="Times New Roman" pitchFamily="18" charset="0"/>
        </a:defRPr>
      </a:lvl3pPr>
      <a:lvl4pPr algn="ctr" rtl="0" eaLnBrk="0" fontAlgn="base" hangingPunct="0">
        <a:spcBef>
          <a:spcPct val="0"/>
        </a:spcBef>
        <a:spcAft>
          <a:spcPct val="0"/>
        </a:spcAft>
        <a:defRPr sz="2800" b="1">
          <a:solidFill>
            <a:schemeClr val="tx2"/>
          </a:solidFill>
          <a:latin typeface="Arial" charset="0"/>
          <a:cs typeface="Times New Roman" pitchFamily="18" charset="0"/>
        </a:defRPr>
      </a:lvl4pPr>
      <a:lvl5pPr algn="ctr" rtl="0" eaLnBrk="0" fontAlgn="base" hangingPunct="0">
        <a:spcBef>
          <a:spcPct val="0"/>
        </a:spcBef>
        <a:spcAft>
          <a:spcPct val="0"/>
        </a:spcAft>
        <a:defRPr sz="2800" b="1">
          <a:solidFill>
            <a:schemeClr val="tx2"/>
          </a:solidFill>
          <a:latin typeface="Arial" charset="0"/>
          <a:cs typeface="Times New Roman" pitchFamily="18" charset="0"/>
        </a:defRPr>
      </a:lvl5pPr>
      <a:lvl6pPr marL="457200" algn="ctr" rtl="0" fontAlgn="base">
        <a:spcBef>
          <a:spcPct val="0"/>
        </a:spcBef>
        <a:spcAft>
          <a:spcPct val="0"/>
        </a:spcAft>
        <a:defRPr sz="3200" b="1" i="1">
          <a:solidFill>
            <a:schemeClr val="tx2"/>
          </a:solidFill>
          <a:latin typeface="Times New Roman" pitchFamily="18" charset="0"/>
          <a:cs typeface="Times New Roman" pitchFamily="18" charset="0"/>
        </a:defRPr>
      </a:lvl6pPr>
      <a:lvl7pPr marL="914400" algn="ctr" rtl="0" fontAlgn="base">
        <a:spcBef>
          <a:spcPct val="0"/>
        </a:spcBef>
        <a:spcAft>
          <a:spcPct val="0"/>
        </a:spcAft>
        <a:defRPr sz="3200" b="1" i="1">
          <a:solidFill>
            <a:schemeClr val="tx2"/>
          </a:solidFill>
          <a:latin typeface="Times New Roman" pitchFamily="18" charset="0"/>
          <a:cs typeface="Times New Roman" pitchFamily="18" charset="0"/>
        </a:defRPr>
      </a:lvl7pPr>
      <a:lvl8pPr marL="1371600" algn="ctr" rtl="0" fontAlgn="base">
        <a:spcBef>
          <a:spcPct val="0"/>
        </a:spcBef>
        <a:spcAft>
          <a:spcPct val="0"/>
        </a:spcAft>
        <a:defRPr sz="3200" b="1" i="1">
          <a:solidFill>
            <a:schemeClr val="tx2"/>
          </a:solidFill>
          <a:latin typeface="Times New Roman" pitchFamily="18" charset="0"/>
          <a:cs typeface="Times New Roman" pitchFamily="18" charset="0"/>
        </a:defRPr>
      </a:lvl8pPr>
      <a:lvl9pPr marL="1828800" algn="ctr" rtl="0" fontAlgn="base">
        <a:spcBef>
          <a:spcPct val="0"/>
        </a:spcBef>
        <a:spcAft>
          <a:spcPct val="0"/>
        </a:spcAft>
        <a:defRPr sz="3200" b="1" i="1">
          <a:solidFill>
            <a:schemeClr val="tx2"/>
          </a:solidFill>
          <a:latin typeface="Times New Roman" pitchFamily="18" charset="0"/>
          <a:cs typeface="Times New Roman" pitchFamily="18" charset="0"/>
        </a:defRPr>
      </a:lvl9pPr>
    </p:titleStyle>
    <p:bodyStyle>
      <a:lvl1pPr marL="231775" indent="-231775" algn="l" rtl="0" eaLnBrk="0" fontAlgn="base" hangingPunct="0">
        <a:spcBef>
          <a:spcPct val="20000"/>
        </a:spcBef>
        <a:spcAft>
          <a:spcPct val="0"/>
        </a:spcAft>
        <a:buChar char="•"/>
        <a:defRPr b="1">
          <a:solidFill>
            <a:schemeClr val="tx1"/>
          </a:solidFill>
          <a:latin typeface="+mn-lt"/>
          <a:ea typeface="+mn-ea"/>
          <a:cs typeface="+mn-cs"/>
        </a:defRPr>
      </a:lvl1pPr>
      <a:lvl2pPr marL="682625" indent="-225425" algn="l" rtl="0" eaLnBrk="0" fontAlgn="base" hangingPunct="0">
        <a:spcBef>
          <a:spcPct val="20000"/>
        </a:spcBef>
        <a:spcAft>
          <a:spcPct val="0"/>
        </a:spcAft>
        <a:buChar char="–"/>
        <a:defRPr sz="1600" b="1">
          <a:solidFill>
            <a:schemeClr val="tx1"/>
          </a:solidFill>
          <a:latin typeface="+mn-lt"/>
          <a:cs typeface="+mn-cs"/>
        </a:defRPr>
      </a:lvl2pPr>
      <a:lvl3pPr marL="1143000" indent="-228600" algn="l" rtl="0" eaLnBrk="0" fontAlgn="base" hangingPunct="0">
        <a:spcBef>
          <a:spcPct val="20000"/>
        </a:spcBef>
        <a:spcAft>
          <a:spcPct val="0"/>
        </a:spcAft>
        <a:buChar char="•"/>
        <a:defRPr sz="1400" b="1">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8166847" y="282574"/>
            <a:ext cx="6858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sym typeface="Arial"/>
            </a:endParaRPr>
          </a:p>
        </p:txBody>
      </p:sp>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defTabSz="457200"/>
            <a:fld id="{ACEBAD2D-B1C4-5F46-BB8A-BD48D9B4B769}" type="datetimeFigureOut">
              <a:rPr lang="en-US" smtClean="0">
                <a:solidFill>
                  <a:prstClr val="black">
                    <a:lumMod val="65000"/>
                    <a:lumOff val="35000"/>
                  </a:prstClr>
                </a:solidFill>
                <a:cs typeface="Arial"/>
                <a:sym typeface="Arial"/>
              </a:rPr>
              <a:pPr defTabSz="457200"/>
              <a:t>8/2/2017</a:t>
            </a:fld>
            <a:endParaRPr lang="en-US" dirty="0">
              <a:solidFill>
                <a:prstClr val="black">
                  <a:lumMod val="65000"/>
                  <a:lumOff val="35000"/>
                </a:prstClr>
              </a:solidFill>
              <a:cs typeface="Arial"/>
              <a:sym typeface="Arial"/>
            </a:endParaRPr>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457200"/>
            <a:endParaRPr lang="en-US" dirty="0">
              <a:solidFill>
                <a:prstClr val="black">
                  <a:lumMod val="65000"/>
                  <a:lumOff val="35000"/>
                </a:prstClr>
              </a:solidFill>
              <a:cs typeface="Arial"/>
              <a:sym typeface="Arial"/>
            </a:endParaRPr>
          </a:p>
        </p:txBody>
      </p:sp>
      <p:pic>
        <p:nvPicPr>
          <p:cNvPr id="8" name="Picture 7" descr="TNM_green_1line_L.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1455288" y="6312811"/>
            <a:ext cx="2380738" cy="1785554"/>
          </a:xfrm>
          <a:prstGeom prst="rect">
            <a:avLst/>
          </a:prstGeom>
        </p:spPr>
      </p:pic>
      <p:sp>
        <p:nvSpPr>
          <p:cNvPr id="10" name="TextBox 9"/>
          <p:cNvSpPr txBox="1"/>
          <p:nvPr userDrawn="1"/>
        </p:nvSpPr>
        <p:spPr>
          <a:xfrm>
            <a:off x="223185" y="228600"/>
            <a:ext cx="260909" cy="1107996"/>
          </a:xfrm>
          <a:prstGeom prst="rect">
            <a:avLst/>
          </a:prstGeom>
          <a:noFill/>
        </p:spPr>
        <p:txBody>
          <a:bodyPr wrap="square" lIns="0" tIns="0" rIns="0" bIns="0" rtlCol="0">
            <a:spAutoFit/>
          </a:bodyPr>
          <a:lstStyle/>
          <a:p>
            <a:pPr defTabSz="457200"/>
            <a:r>
              <a:rPr lang="en-US" sz="3600" b="1" dirty="0">
                <a:solidFill>
                  <a:prstClr val="black">
                    <a:lumMod val="50000"/>
                    <a:lumOff val="50000"/>
                  </a:prstClr>
                </a:solidFill>
                <a:cs typeface="Arial"/>
                <a:sym typeface="Arial"/>
              </a:rPr>
              <a:t>+</a:t>
            </a:r>
          </a:p>
        </p:txBody>
      </p:sp>
      <p:sp>
        <p:nvSpPr>
          <p:cNvPr id="11" name="TextBox 10"/>
          <p:cNvSpPr txBox="1"/>
          <p:nvPr userDrawn="1"/>
        </p:nvSpPr>
        <p:spPr>
          <a:xfrm>
            <a:off x="8166847" y="282574"/>
            <a:ext cx="685800" cy="369332"/>
          </a:xfrm>
          <a:prstGeom prst="rect">
            <a:avLst/>
          </a:prstGeom>
          <a:noFill/>
        </p:spPr>
        <p:txBody>
          <a:bodyPr wrap="square" rtlCol="0">
            <a:spAutoFit/>
          </a:bodyPr>
          <a:lstStyle/>
          <a:p>
            <a:pPr algn="ctr" defTabSz="457200"/>
            <a:fld id="{D3DCFC8B-A080-8843-95A7-25512C0D1D12}" type="slidenum">
              <a:rPr lang="en-US" smtClean="0">
                <a:solidFill>
                  <a:srgbClr val="FFFFFF"/>
                </a:solidFill>
                <a:latin typeface="Arial"/>
                <a:cs typeface="Arial"/>
                <a:sym typeface="Arial"/>
              </a:rPr>
              <a:pPr algn="ctr" defTabSz="457200"/>
              <a:t>‹#›</a:t>
            </a:fld>
            <a:endParaRPr lang="en-US" dirty="0">
              <a:solidFill>
                <a:srgbClr val="FFFFFF"/>
              </a:solidFill>
              <a:latin typeface="Arial"/>
              <a:cs typeface="Arial"/>
              <a:sym typeface="Arial"/>
            </a:endParaRPr>
          </a:p>
        </p:txBody>
      </p:sp>
      <p:pic>
        <p:nvPicPr>
          <p:cNvPr id="1026" name="Picture 2"/>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84094" y="6362935"/>
            <a:ext cx="863600"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05382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93" r:id="rId4"/>
  </p:sldLayoutIdLst>
  <p:txStyles>
    <p:titleStyle>
      <a:lvl1pPr algn="l" defTabSz="914400" rtl="0" eaLnBrk="1" latinLnBrk="0" hangingPunct="1">
        <a:spcBef>
          <a:spcPct val="0"/>
        </a:spcBef>
        <a:buNone/>
        <a:defRPr sz="3600" b="0" kern="1200">
          <a:solidFill>
            <a:srgbClr val="006F4B"/>
          </a:solidFill>
          <a:latin typeface="+mj-lt"/>
          <a:ea typeface="+mj-ea"/>
          <a:cs typeface="+mj-cs"/>
        </a:defRPr>
      </a:lvl1pPr>
    </p:titleStyle>
    <p:body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s://nationalmap.gov/3dep/" TargetMode="External"/><Relationship Id="rId7" Type="http://schemas.openxmlformats.org/officeDocument/2006/relationships/hyperlink" Target="https://viewer.nationalmap.gov/basic/?basemap=b1&amp;category=ned,nedsrc&amp;title=3DEP%20View" TargetMode="External"/><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hyperlink" Target="https://survey.geoplatform.gov/index.php/survey/index/sid/782514/newtest/Y/lang/en" TargetMode="External"/><Relationship Id="rId4" Type="http://schemas.openxmlformats.org/officeDocument/2006/relationships/hyperlink" Target="http://www.seasketch.org/#projecthomepage/5272840f6ec5f42d210016e4/abou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usgs.webex.com/usgs/k2/e.php?MTID=t40e09dd279cc53a6c84bddde744c4b22" TargetMode="External"/><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hyperlink" Target="https://usgs.webex.com/usgs/k2/e.php?MTID=t6328bbd0475259c2deb26c69fdb6236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54.xml"/><Relationship Id="rId5" Type="http://schemas.openxmlformats.org/officeDocument/2006/relationships/image" Target="../media/image67.jpg"/><Relationship Id="rId4" Type="http://schemas.openxmlformats.org/officeDocument/2006/relationships/image" Target="../media/image66.jp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hyperlink" Target="https://viewer.nationalmap.gov/launch/"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hyperlink" Target="https://liaisons.usgs.gov/geospatia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74.wmf"/></Relationships>
</file>

<file path=ppt/slides/_rels/slide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hyperlink" Target="http://cmt.usgs.gov/" TargetMode="External"/><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hyperlink" Target="http://www.disasterscharter.org/" TargetMode="External"/><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41.jp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image" Target="../media/image48.jpe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noGrp="1"/>
          </p:cNvSpPr>
          <p:nvPr>
            <p:ph type="subTitle" idx="1"/>
          </p:nvPr>
        </p:nvSpPr>
        <p:spPr>
          <a:xfrm>
            <a:off x="4419600" y="4495800"/>
            <a:ext cx="4419600" cy="1904999"/>
          </a:xfrm>
        </p:spPr>
        <p:txBody>
          <a:bodyPr>
            <a:normAutofit/>
          </a:bodyPr>
          <a:lstStyle/>
          <a:p>
            <a:endParaRPr lang="en-US" dirty="0">
              <a:solidFill>
                <a:schemeClr val="tx1"/>
              </a:solidFill>
            </a:endParaRPr>
          </a:p>
          <a:p>
            <a:endParaRPr lang="en-US" dirty="0">
              <a:solidFill>
                <a:schemeClr val="tx1"/>
              </a:solidFill>
            </a:endParaRPr>
          </a:p>
          <a:p>
            <a:endParaRPr lang="en-US" dirty="0">
              <a:solidFill>
                <a:schemeClr val="tx1"/>
              </a:solidFill>
            </a:endParaRPr>
          </a:p>
          <a:p>
            <a:r>
              <a:rPr lang="en-US" sz="1600" b="1" dirty="0">
                <a:solidFill>
                  <a:schemeClr val="tx1"/>
                </a:solidFill>
              </a:rPr>
              <a:t>Lance Clampitt</a:t>
            </a:r>
          </a:p>
          <a:p>
            <a:r>
              <a:rPr lang="en-US" sz="1600" b="1" dirty="0">
                <a:solidFill>
                  <a:schemeClr val="tx1"/>
                </a:solidFill>
              </a:rPr>
              <a:t>406-994-6919  /  lsclampitt@usgs.gov</a:t>
            </a:r>
          </a:p>
          <a:p>
            <a:r>
              <a:rPr lang="en-US" sz="1600" b="1" dirty="0">
                <a:solidFill>
                  <a:schemeClr val="tx1"/>
                </a:solidFill>
              </a:rPr>
              <a:t>USGS - National Geospatial Program</a:t>
            </a:r>
          </a:p>
          <a:p>
            <a:endParaRPr lang="en-US" sz="2000" b="1" dirty="0"/>
          </a:p>
        </p:txBody>
      </p:sp>
      <p:grpSp>
        <p:nvGrpSpPr>
          <p:cNvPr id="7" name="Group 6"/>
          <p:cNvGrpSpPr/>
          <p:nvPr/>
        </p:nvGrpSpPr>
        <p:grpSpPr>
          <a:xfrm>
            <a:off x="4526280" y="228600"/>
            <a:ext cx="4366260" cy="4156710"/>
            <a:chOff x="4526280" y="228600"/>
            <a:chExt cx="4366260" cy="4156710"/>
          </a:xfrm>
        </p:grpSpPr>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861" t="3820" r="13889" b="3994"/>
            <a:stretch/>
          </p:blipFill>
          <p:spPr bwMode="auto">
            <a:xfrm>
              <a:off x="6781800" y="2362200"/>
              <a:ext cx="2110740" cy="202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0310" t="3395" r="16009" b="4475"/>
            <a:stretch/>
          </p:blipFill>
          <p:spPr bwMode="auto">
            <a:xfrm>
              <a:off x="4526280" y="228600"/>
              <a:ext cx="2190750" cy="2011680"/>
            </a:xfrm>
            <a:prstGeom prst="rect">
              <a:avLst/>
            </a:prstGeom>
            <a:noFill/>
            <a:ln w="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itle 3"/>
          <p:cNvSpPr>
            <a:spLocks noGrp="1"/>
          </p:cNvSpPr>
          <p:nvPr>
            <p:ph type="ctrTitle"/>
          </p:nvPr>
        </p:nvSpPr>
        <p:spPr>
          <a:xfrm>
            <a:off x="304800" y="838200"/>
            <a:ext cx="4038600" cy="2641601"/>
          </a:xfrm>
        </p:spPr>
        <p:txBody>
          <a:bodyPr>
            <a:normAutofit fontScale="90000"/>
          </a:bodyPr>
          <a:lstStyle/>
          <a:p>
            <a:pPr algn="ctr"/>
            <a:r>
              <a:rPr lang="en-US" sz="3100" b="1" dirty="0"/>
              <a:t>USGS </a:t>
            </a:r>
            <a:br>
              <a:rPr lang="en-US" sz="3100" b="1" dirty="0"/>
            </a:br>
            <a:r>
              <a:rPr lang="en-US" sz="3100" b="1" dirty="0"/>
              <a:t>Capabilities</a:t>
            </a:r>
            <a:br>
              <a:rPr lang="en-US" dirty="0"/>
            </a:br>
            <a:r>
              <a:rPr lang="en-US" dirty="0"/>
              <a:t>-</a:t>
            </a:r>
            <a:br>
              <a:rPr lang="en-US" dirty="0"/>
            </a:br>
            <a:r>
              <a:rPr lang="en-US" b="1" dirty="0"/>
              <a:t>Emergency Response Resources</a:t>
            </a:r>
            <a:br>
              <a:rPr lang="en-US" sz="2000" b="1" dirty="0"/>
            </a:br>
            <a:r>
              <a:rPr lang="en-US" sz="2000" dirty="0"/>
              <a:t>-</a:t>
            </a:r>
            <a:br>
              <a:rPr lang="en-US" sz="2000" dirty="0"/>
            </a:br>
            <a:r>
              <a:rPr lang="en-US" sz="2000" dirty="0"/>
              <a:t>NAPSG 2017</a:t>
            </a:r>
          </a:p>
        </p:txBody>
      </p:sp>
    </p:spTree>
    <p:extLst>
      <p:ext uri="{BB962C8B-B14F-4D97-AF65-F5344CB8AC3E}">
        <p14:creationId xmlns:p14="http://schemas.microsoft.com/office/powerpoint/2010/main" val="182459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533400" y="1219200"/>
            <a:ext cx="6937375" cy="5562600"/>
          </a:xfrm>
        </p:spPr>
        <p:txBody>
          <a:bodyPr/>
          <a:lstStyle/>
          <a:p>
            <a:pPr>
              <a:buClr>
                <a:schemeClr val="bg1"/>
              </a:buClr>
              <a:buSzPct val="90000"/>
              <a:buFont typeface="Wingdings" pitchFamily="2" charset="2"/>
              <a:buChar char="§"/>
            </a:pPr>
            <a:r>
              <a:rPr lang="en-US" altLang="en-US" sz="1800" dirty="0">
                <a:solidFill>
                  <a:schemeClr val="tx1"/>
                </a:solidFill>
                <a:ea typeface="ＭＳ Ｐゴシック" pitchFamily="34" charset="-128"/>
              </a:rPr>
              <a:t>Fiscal Year 2016  (51 events)</a:t>
            </a:r>
          </a:p>
          <a:p>
            <a:pPr lvl="3">
              <a:buClr>
                <a:schemeClr val="bg1"/>
              </a:buClr>
              <a:buSzPct val="90000"/>
              <a:buFont typeface="Wingdings" pitchFamily="2" charset="2"/>
              <a:buChar char="§"/>
            </a:pPr>
            <a:r>
              <a:rPr lang="en-US" altLang="en-US" sz="1400" dirty="0">
                <a:solidFill>
                  <a:schemeClr val="tx1"/>
                </a:solidFill>
                <a:ea typeface="ＭＳ Ｐゴシック" pitchFamily="34" charset="-128"/>
              </a:rPr>
              <a:t>Domestic:  32 </a:t>
            </a:r>
          </a:p>
          <a:p>
            <a:pPr lvl="3">
              <a:buClr>
                <a:schemeClr val="bg1"/>
              </a:buClr>
              <a:buSzPct val="90000"/>
              <a:buFont typeface="Wingdings" pitchFamily="2" charset="2"/>
              <a:buChar char="§"/>
            </a:pPr>
            <a:r>
              <a:rPr lang="en-US" altLang="en-US" sz="1400" dirty="0">
                <a:solidFill>
                  <a:schemeClr val="tx1"/>
                </a:solidFill>
                <a:ea typeface="ＭＳ Ｐゴシック" pitchFamily="34" charset="-128"/>
              </a:rPr>
              <a:t>International: 19</a:t>
            </a:r>
          </a:p>
          <a:p>
            <a:pPr lvl="6">
              <a:buClr>
                <a:schemeClr val="bg1"/>
              </a:buClr>
              <a:buSzPct val="90000"/>
              <a:buFont typeface="Wingdings" pitchFamily="2" charset="2"/>
              <a:buChar char="§"/>
            </a:pPr>
            <a:r>
              <a:rPr lang="en-US" altLang="en-US" sz="1800" u="sng" dirty="0">
                <a:solidFill>
                  <a:schemeClr val="tx1"/>
                </a:solidFill>
                <a:ea typeface="ＭＳ Ｐゴシック" pitchFamily="34" charset="-128"/>
              </a:rPr>
              <a:t>Included:   </a:t>
            </a:r>
          </a:p>
          <a:p>
            <a:pPr lvl="6">
              <a:buClr>
                <a:schemeClr val="bg1"/>
              </a:buClr>
              <a:buSzPct val="90000"/>
              <a:buFont typeface="Wingdings" pitchFamily="2" charset="2"/>
              <a:buChar char="§"/>
            </a:pPr>
            <a:r>
              <a:rPr lang="en-US" altLang="en-US" sz="1200" dirty="0">
                <a:solidFill>
                  <a:schemeClr val="tx1"/>
                </a:solidFill>
                <a:ea typeface="ＭＳ Ｐゴシック" pitchFamily="34" charset="-128"/>
              </a:rPr>
              <a:t>Typhoon Haima, Philippines</a:t>
            </a:r>
          </a:p>
          <a:p>
            <a:pPr lvl="6">
              <a:buClr>
                <a:schemeClr val="bg1"/>
              </a:buClr>
              <a:buSzPct val="90000"/>
              <a:buFont typeface="Wingdings" pitchFamily="2" charset="2"/>
              <a:buChar char="§"/>
            </a:pPr>
            <a:r>
              <a:rPr lang="en-US" altLang="en-US" sz="1200" dirty="0">
                <a:solidFill>
                  <a:schemeClr val="tx1"/>
                </a:solidFill>
                <a:ea typeface="ＭＳ Ｐゴシック" pitchFamily="34" charset="-128"/>
              </a:rPr>
              <a:t>Hurricane Matthew (Caribbean/US)</a:t>
            </a:r>
          </a:p>
          <a:p>
            <a:pPr lvl="6">
              <a:buClr>
                <a:schemeClr val="bg1"/>
              </a:buClr>
              <a:buSzPct val="90000"/>
              <a:buFont typeface="Wingdings" pitchFamily="2" charset="2"/>
              <a:buChar char="§"/>
            </a:pPr>
            <a:r>
              <a:rPr lang="en-US" altLang="en-US" sz="1200" dirty="0">
                <a:solidFill>
                  <a:schemeClr val="tx1"/>
                </a:solidFill>
                <a:ea typeface="ＭＳ Ｐゴシック" pitchFamily="34" charset="-128"/>
              </a:rPr>
              <a:t>Earthquake (Exercise) Cascadia Rising </a:t>
            </a:r>
          </a:p>
          <a:p>
            <a:pPr lvl="6">
              <a:buClr>
                <a:schemeClr val="bg1"/>
              </a:buClr>
              <a:buFont typeface="Wingdings" pitchFamily="2" charset="2"/>
              <a:buChar char="§"/>
            </a:pPr>
            <a:r>
              <a:rPr lang="en-US" altLang="en-US" sz="1200" dirty="0">
                <a:solidFill>
                  <a:schemeClr val="tx1"/>
                </a:solidFill>
                <a:ea typeface="ＭＳ Ｐゴシック" pitchFamily="34" charset="-128"/>
              </a:rPr>
              <a:t>Flood in Southern US</a:t>
            </a:r>
          </a:p>
          <a:p>
            <a:pPr lvl="6">
              <a:buClr>
                <a:schemeClr val="bg1"/>
              </a:buClr>
              <a:buFont typeface="Wingdings" pitchFamily="2" charset="2"/>
              <a:buChar char="§"/>
            </a:pPr>
            <a:r>
              <a:rPr lang="en-US" altLang="en-US" sz="1200" dirty="0">
                <a:solidFill>
                  <a:schemeClr val="tx1"/>
                </a:solidFill>
                <a:ea typeface="ＭＳ Ｐゴシック" pitchFamily="34" charset="-128"/>
              </a:rPr>
              <a:t>Earthquake in Japan</a:t>
            </a:r>
          </a:p>
          <a:p>
            <a:pPr lvl="6">
              <a:buClr>
                <a:schemeClr val="bg1"/>
              </a:buClr>
              <a:buFont typeface="Wingdings" pitchFamily="2" charset="2"/>
              <a:buChar char="§"/>
            </a:pPr>
            <a:r>
              <a:rPr lang="en-US" altLang="en-US" sz="1200" dirty="0">
                <a:solidFill>
                  <a:schemeClr val="tx1"/>
                </a:solidFill>
                <a:ea typeface="ＭＳ Ｐゴシック" pitchFamily="34" charset="-128"/>
              </a:rPr>
              <a:t>Fires in Canada</a:t>
            </a:r>
          </a:p>
          <a:p>
            <a:pPr marL="95250" indent="0">
              <a:buClr>
                <a:schemeClr val="bg1"/>
              </a:buClr>
              <a:buSzPct val="90000"/>
              <a:buNone/>
            </a:pPr>
            <a:r>
              <a:rPr lang="en-US" altLang="en-US" sz="1800" dirty="0">
                <a:solidFill>
                  <a:schemeClr val="tx1"/>
                </a:solidFill>
                <a:ea typeface="ＭＳ Ｐゴシック" pitchFamily="34" charset="-128"/>
              </a:rPr>
              <a:t>Fiscal Year 2017 through April 1 (38 events)</a:t>
            </a:r>
          </a:p>
          <a:p>
            <a:pPr lvl="3">
              <a:buClr>
                <a:schemeClr val="bg1"/>
              </a:buClr>
              <a:buSzPct val="90000"/>
              <a:buFont typeface="Wingdings" pitchFamily="2" charset="2"/>
              <a:buChar char="§"/>
            </a:pPr>
            <a:r>
              <a:rPr lang="en-US" altLang="en-US" sz="1400" dirty="0">
                <a:solidFill>
                  <a:schemeClr val="tx1"/>
                </a:solidFill>
                <a:ea typeface="ＭＳ Ｐゴシック" pitchFamily="34" charset="-128"/>
              </a:rPr>
              <a:t>Domestic:  21 </a:t>
            </a:r>
          </a:p>
          <a:p>
            <a:pPr lvl="3">
              <a:buClr>
                <a:schemeClr val="bg1"/>
              </a:buClr>
              <a:buSzPct val="90000"/>
              <a:buFont typeface="Wingdings" pitchFamily="2" charset="2"/>
              <a:buChar char="§"/>
            </a:pPr>
            <a:r>
              <a:rPr lang="en-US" altLang="en-US" sz="1400" dirty="0">
                <a:solidFill>
                  <a:schemeClr val="tx1"/>
                </a:solidFill>
                <a:ea typeface="ＭＳ Ｐゴシック" pitchFamily="34" charset="-128"/>
              </a:rPr>
              <a:t>International: 17</a:t>
            </a:r>
          </a:p>
          <a:p>
            <a:pPr lvl="6">
              <a:buClr>
                <a:schemeClr val="bg1"/>
              </a:buClr>
              <a:buSzPct val="90000"/>
              <a:buFont typeface="Wingdings" pitchFamily="2" charset="2"/>
              <a:buChar char="§"/>
            </a:pPr>
            <a:r>
              <a:rPr lang="en-US" altLang="en-US" sz="1800" u="sng" dirty="0">
                <a:solidFill>
                  <a:schemeClr val="tx1"/>
                </a:solidFill>
                <a:ea typeface="ＭＳ Ｐゴシック" pitchFamily="34" charset="-128"/>
              </a:rPr>
              <a:t>Included:   </a:t>
            </a:r>
          </a:p>
          <a:p>
            <a:pPr lvl="6">
              <a:buClr>
                <a:schemeClr val="bg1"/>
              </a:buClr>
              <a:buSzPct val="90000"/>
              <a:buFont typeface="Wingdings" pitchFamily="2" charset="2"/>
              <a:buChar char="§"/>
            </a:pPr>
            <a:r>
              <a:rPr lang="en-US" altLang="en-US" sz="1200" dirty="0">
                <a:solidFill>
                  <a:schemeClr val="tx1"/>
                </a:solidFill>
                <a:ea typeface="ＭＳ Ｐゴシック" pitchFamily="34" charset="-128"/>
              </a:rPr>
              <a:t>Hurricane Matthew (Caribbean/US)</a:t>
            </a:r>
          </a:p>
          <a:p>
            <a:pPr lvl="6">
              <a:buClr>
                <a:schemeClr val="bg1"/>
              </a:buClr>
              <a:buSzPct val="90000"/>
              <a:buFont typeface="Wingdings" pitchFamily="2" charset="2"/>
              <a:buChar char="§"/>
            </a:pPr>
            <a:r>
              <a:rPr lang="en-US" altLang="en-US" sz="1200" dirty="0">
                <a:solidFill>
                  <a:schemeClr val="tx1"/>
                </a:solidFill>
                <a:ea typeface="ＭＳ Ｐゴシック" pitchFamily="34" charset="-128"/>
              </a:rPr>
              <a:t>New Zealand Earthquake</a:t>
            </a:r>
          </a:p>
          <a:p>
            <a:pPr lvl="6">
              <a:buClr>
                <a:schemeClr val="bg1"/>
              </a:buClr>
              <a:buFont typeface="Wingdings" pitchFamily="2" charset="2"/>
              <a:buChar char="§"/>
            </a:pPr>
            <a:r>
              <a:rPr lang="en-US" altLang="en-US" sz="1200" dirty="0">
                <a:solidFill>
                  <a:schemeClr val="tx1"/>
                </a:solidFill>
                <a:ea typeface="ＭＳ Ｐゴシック" pitchFamily="34" charset="-128"/>
              </a:rPr>
              <a:t>Oroville CA Dam</a:t>
            </a:r>
          </a:p>
          <a:p>
            <a:pPr lvl="6">
              <a:buClr>
                <a:schemeClr val="bg1"/>
              </a:buClr>
              <a:buFont typeface="Wingdings" pitchFamily="2" charset="2"/>
              <a:buChar char="§"/>
            </a:pPr>
            <a:r>
              <a:rPr lang="en-US" altLang="en-US" sz="1200" dirty="0">
                <a:solidFill>
                  <a:schemeClr val="tx1"/>
                </a:solidFill>
                <a:ea typeface="ＭＳ Ｐゴシック" pitchFamily="34" charset="-128"/>
              </a:rPr>
              <a:t>Exercise Patriot South (MS)</a:t>
            </a:r>
          </a:p>
          <a:p>
            <a:pPr lvl="6">
              <a:buClr>
                <a:schemeClr val="bg1"/>
              </a:buClr>
              <a:buFont typeface="Wingdings" pitchFamily="2" charset="2"/>
              <a:buChar char="§"/>
            </a:pPr>
            <a:r>
              <a:rPr lang="en-US" altLang="en-US" sz="1200" dirty="0">
                <a:solidFill>
                  <a:schemeClr val="tx1"/>
                </a:solidFill>
                <a:ea typeface="ＭＳ Ｐゴシック" pitchFamily="34" charset="-128"/>
              </a:rPr>
              <a:t>Missouri/Tennessee Tornadoes</a:t>
            </a:r>
          </a:p>
          <a:p>
            <a:pPr lvl="6">
              <a:buClr>
                <a:schemeClr val="bg1"/>
              </a:buClr>
              <a:buFont typeface="Wingdings" pitchFamily="2" charset="2"/>
              <a:buChar char="§"/>
            </a:pPr>
            <a:r>
              <a:rPr lang="en-US" altLang="en-US" sz="1200" dirty="0">
                <a:solidFill>
                  <a:schemeClr val="tx1"/>
                </a:solidFill>
                <a:ea typeface="ＭＳ Ｐゴシック" pitchFamily="34" charset="-128"/>
              </a:rPr>
              <a:t>Peru Floods</a:t>
            </a:r>
            <a:endParaRPr lang="en-US" sz="1800" dirty="0">
              <a:solidFill>
                <a:schemeClr val="tx1"/>
              </a:solidFill>
              <a:ea typeface="ＭＳ Ｐゴシック" pitchFamily="34" charset="-128"/>
              <a:cs typeface="ヒラギノ角ゴ Pro W3"/>
            </a:endParaRPr>
          </a:p>
        </p:txBody>
      </p:sp>
      <p:pic>
        <p:nvPicPr>
          <p:cNvPr id="18435" name="Picture 4" descr="EQ-damage"/>
          <p:cNvPicPr>
            <a:picLocks noChangeAspect="1" noChangeArrowheads="1"/>
          </p:cNvPicPr>
          <p:nvPr/>
        </p:nvPicPr>
        <p:blipFill>
          <a:blip r:embed="rId3"/>
          <a:srcRect/>
          <a:stretch>
            <a:fillRect/>
          </a:stretch>
        </p:blipFill>
        <p:spPr bwMode="auto">
          <a:xfrm>
            <a:off x="7128692" y="5638800"/>
            <a:ext cx="1477671" cy="914400"/>
          </a:xfrm>
          <a:prstGeom prst="rect">
            <a:avLst/>
          </a:prstGeom>
          <a:noFill/>
          <a:ln w="9525">
            <a:solidFill>
              <a:schemeClr val="tx1"/>
            </a:solidFill>
            <a:miter lim="800000"/>
            <a:headEnd/>
            <a:tailEnd/>
          </a:ln>
        </p:spPr>
      </p:pic>
      <p:pic>
        <p:nvPicPr>
          <p:cNvPr id="18436" name="Picture 5" descr="vol-news"/>
          <p:cNvPicPr>
            <a:picLocks noChangeAspect="1" noChangeArrowheads="1"/>
          </p:cNvPicPr>
          <p:nvPr/>
        </p:nvPicPr>
        <p:blipFill>
          <a:blip r:embed="rId4"/>
          <a:srcRect/>
          <a:stretch>
            <a:fillRect/>
          </a:stretch>
        </p:blipFill>
        <p:spPr bwMode="auto">
          <a:xfrm>
            <a:off x="7128690" y="4480560"/>
            <a:ext cx="1499482" cy="1005840"/>
          </a:xfrm>
          <a:prstGeom prst="rect">
            <a:avLst/>
          </a:prstGeom>
          <a:noFill/>
          <a:ln w="9525">
            <a:solidFill>
              <a:schemeClr val="tx1"/>
            </a:solidFill>
            <a:miter lim="800000"/>
            <a:headEnd/>
            <a:tailEnd/>
          </a:ln>
        </p:spPr>
      </p:pic>
      <p:pic>
        <p:nvPicPr>
          <p:cNvPr id="18437" name="Picture 6" descr="F-roofTop"/>
          <p:cNvPicPr>
            <a:picLocks noChangeAspect="1" noChangeArrowheads="1"/>
          </p:cNvPicPr>
          <p:nvPr/>
        </p:nvPicPr>
        <p:blipFill>
          <a:blip r:embed="rId5"/>
          <a:srcRect/>
          <a:stretch>
            <a:fillRect/>
          </a:stretch>
        </p:blipFill>
        <p:spPr bwMode="auto">
          <a:xfrm>
            <a:off x="7117580" y="2057400"/>
            <a:ext cx="1513727" cy="1005840"/>
          </a:xfrm>
          <a:prstGeom prst="rect">
            <a:avLst/>
          </a:prstGeom>
          <a:noFill/>
          <a:ln w="9525">
            <a:solidFill>
              <a:schemeClr val="tx1"/>
            </a:solidFill>
            <a:miter lim="800000"/>
            <a:headEnd/>
            <a:tailEnd/>
          </a:ln>
        </p:spPr>
      </p:pic>
      <p:pic>
        <p:nvPicPr>
          <p:cNvPr id="18438" name="Picture 7" descr="wf-red"/>
          <p:cNvPicPr>
            <a:picLocks noChangeAspect="1" noChangeArrowheads="1"/>
          </p:cNvPicPr>
          <p:nvPr/>
        </p:nvPicPr>
        <p:blipFill>
          <a:blip r:embed="rId6"/>
          <a:srcRect l="34546"/>
          <a:stretch>
            <a:fillRect/>
          </a:stretch>
        </p:blipFill>
        <p:spPr bwMode="auto">
          <a:xfrm>
            <a:off x="7122340" y="3246120"/>
            <a:ext cx="1361524" cy="1097280"/>
          </a:xfrm>
          <a:prstGeom prst="rect">
            <a:avLst/>
          </a:prstGeom>
          <a:noFill/>
          <a:ln w="9525">
            <a:solidFill>
              <a:schemeClr val="tx1"/>
            </a:solidFill>
            <a:miter lim="800000"/>
            <a:headEnd/>
            <a:tailEnd/>
          </a:ln>
        </p:spPr>
      </p:pic>
      <p:sp>
        <p:nvSpPr>
          <p:cNvPr id="8" name="Title 1"/>
          <p:cNvSpPr>
            <a:spLocks noGrp="1"/>
          </p:cNvSpPr>
          <p:nvPr>
            <p:ph type="title"/>
          </p:nvPr>
        </p:nvSpPr>
        <p:spPr>
          <a:xfrm>
            <a:off x="492125" y="152400"/>
            <a:ext cx="7310977" cy="1143000"/>
          </a:xfrm>
        </p:spPr>
        <p:txBody>
          <a:bodyPr>
            <a:noAutofit/>
          </a:bodyPr>
          <a:lstStyle/>
          <a:p>
            <a:pPr algn="ctr" eaLnBrk="1" hangingPunct="1"/>
            <a:r>
              <a:rPr lang="en-US" sz="2000" b="1" dirty="0">
                <a:ea typeface="ＭＳ Ｐゴシック" pitchFamily="34" charset="-128"/>
              </a:rPr>
              <a:t>Disaster Coordination Preparedness &amp; Response (DCPR)</a:t>
            </a:r>
            <a:br>
              <a:rPr lang="en-US" sz="2000" b="1" dirty="0">
                <a:ea typeface="ＭＳ Ｐゴシック" pitchFamily="34" charset="-128"/>
              </a:rPr>
            </a:br>
            <a:r>
              <a:rPr lang="en-US" sz="2000" b="1" dirty="0">
                <a:ea typeface="ＭＳ Ｐゴシック" pitchFamily="34" charset="-128"/>
              </a:rPr>
              <a:t>Hazards Data Distribution System (HDDS) </a:t>
            </a:r>
            <a:br>
              <a:rPr lang="en-US" sz="2000" b="1" dirty="0">
                <a:ea typeface="ＭＳ Ｐゴシック" pitchFamily="34" charset="-128"/>
              </a:rPr>
            </a:br>
            <a:r>
              <a:rPr lang="en-US" sz="2000" b="1" dirty="0">
                <a:ea typeface="ＭＳ Ｐゴシック" pitchFamily="34" charset="-128"/>
              </a:rPr>
              <a:t>Operations Support</a:t>
            </a:r>
            <a:br>
              <a:rPr lang="en-US" sz="2000" b="1" dirty="0">
                <a:ea typeface="ＭＳ Ｐゴシック" pitchFamily="34" charset="-128"/>
              </a:rPr>
            </a:br>
            <a:r>
              <a:rPr lang="en-US" sz="2800" b="1" dirty="0">
                <a:ea typeface="ＭＳ Ｐゴシック" pitchFamily="34" charset="-128"/>
              </a:rPr>
              <a:t> </a:t>
            </a:r>
            <a:endParaRPr lang="en-US" sz="2800" b="1" i="1" dirty="0">
              <a:ea typeface="ＭＳ Ｐゴシック" pitchFamily="34" charset="-128"/>
            </a:endParaRPr>
          </a:p>
        </p:txBody>
      </p:sp>
    </p:spTree>
    <p:extLst>
      <p:ext uri="{BB962C8B-B14F-4D97-AF65-F5344CB8AC3E}">
        <p14:creationId xmlns:p14="http://schemas.microsoft.com/office/powerpoint/2010/main" val="86838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3400" y="228600"/>
            <a:ext cx="5181600" cy="975360"/>
          </a:xfrm>
          <a:prstGeom prst="rect">
            <a:avLst/>
          </a:prstGeom>
        </p:spPr>
        <p:txBody>
          <a:bodyPr/>
          <a:lstStyle>
            <a:lvl1pPr algn="l" rtl="0" eaLnBrk="1" fontAlgn="base" hangingPunct="1">
              <a:spcBef>
                <a:spcPct val="0"/>
              </a:spcBef>
              <a:spcAft>
                <a:spcPct val="0"/>
              </a:spcAft>
              <a:defRPr sz="3600" b="1">
                <a:solidFill>
                  <a:srgbClr val="FCC539"/>
                </a:solidFill>
                <a:latin typeface="+mj-lt"/>
                <a:ea typeface="ＭＳ Ｐゴシック" pitchFamily="-107" charset="-128"/>
                <a:cs typeface="ＭＳ Ｐゴシック" pitchFamily="-107" charset="-128"/>
              </a:defRPr>
            </a:lvl1pPr>
            <a:lvl2pPr algn="l" rtl="0" eaLnBrk="1" fontAlgn="base" hangingPunct="1">
              <a:spcBef>
                <a:spcPct val="0"/>
              </a:spcBef>
              <a:spcAft>
                <a:spcPct val="0"/>
              </a:spcAft>
              <a:defRPr sz="3600" b="1">
                <a:solidFill>
                  <a:srgbClr val="FCC539"/>
                </a:solidFill>
                <a:latin typeface="Arial" pitchFamily="-107" charset="0"/>
                <a:ea typeface="ＭＳ Ｐゴシック" pitchFamily="-107" charset="-128"/>
                <a:cs typeface="ＭＳ Ｐゴシック" pitchFamily="-107" charset="-128"/>
              </a:defRPr>
            </a:lvl2pPr>
            <a:lvl3pPr algn="l" rtl="0" eaLnBrk="1" fontAlgn="base" hangingPunct="1">
              <a:spcBef>
                <a:spcPct val="0"/>
              </a:spcBef>
              <a:spcAft>
                <a:spcPct val="0"/>
              </a:spcAft>
              <a:defRPr sz="3600" b="1">
                <a:solidFill>
                  <a:srgbClr val="FCC539"/>
                </a:solidFill>
                <a:latin typeface="Arial" pitchFamily="-107" charset="0"/>
                <a:ea typeface="ＭＳ Ｐゴシック" pitchFamily="-107" charset="-128"/>
                <a:cs typeface="ＭＳ Ｐゴシック" pitchFamily="-107" charset="-128"/>
              </a:defRPr>
            </a:lvl3pPr>
            <a:lvl4pPr algn="l" rtl="0" eaLnBrk="1" fontAlgn="base" hangingPunct="1">
              <a:spcBef>
                <a:spcPct val="0"/>
              </a:spcBef>
              <a:spcAft>
                <a:spcPct val="0"/>
              </a:spcAft>
              <a:defRPr sz="3600" b="1">
                <a:solidFill>
                  <a:srgbClr val="FCC539"/>
                </a:solidFill>
                <a:latin typeface="Arial" pitchFamily="-107" charset="0"/>
                <a:ea typeface="ＭＳ Ｐゴシック" pitchFamily="-107" charset="-128"/>
                <a:cs typeface="ＭＳ Ｐゴシック" pitchFamily="-107" charset="-128"/>
              </a:defRPr>
            </a:lvl4pPr>
            <a:lvl5pPr algn="l" rtl="0" eaLnBrk="1" fontAlgn="base" hangingPunct="1">
              <a:spcBef>
                <a:spcPct val="0"/>
              </a:spcBef>
              <a:spcAft>
                <a:spcPct val="0"/>
              </a:spcAft>
              <a:defRPr sz="3600" b="1">
                <a:solidFill>
                  <a:srgbClr val="FCC539"/>
                </a:solidFill>
                <a:latin typeface="Arial" pitchFamily="-107" charset="0"/>
                <a:ea typeface="ＭＳ Ｐゴシック" pitchFamily="-107" charset="-128"/>
                <a:cs typeface="ＭＳ Ｐゴシック" pitchFamily="-107" charset="-128"/>
              </a:defRPr>
            </a:lvl5pPr>
            <a:lvl6pPr marL="457200" algn="l" rtl="0" eaLnBrk="1" fontAlgn="base" hangingPunct="1">
              <a:spcBef>
                <a:spcPct val="0"/>
              </a:spcBef>
              <a:spcAft>
                <a:spcPct val="0"/>
              </a:spcAft>
              <a:defRPr sz="3600" b="1">
                <a:solidFill>
                  <a:srgbClr val="FFFF99"/>
                </a:solidFill>
                <a:latin typeface="Arial" pitchFamily="-107" charset="0"/>
              </a:defRPr>
            </a:lvl6pPr>
            <a:lvl7pPr marL="914400" algn="l" rtl="0" eaLnBrk="1" fontAlgn="base" hangingPunct="1">
              <a:spcBef>
                <a:spcPct val="0"/>
              </a:spcBef>
              <a:spcAft>
                <a:spcPct val="0"/>
              </a:spcAft>
              <a:defRPr sz="3600" b="1">
                <a:solidFill>
                  <a:srgbClr val="FFFF99"/>
                </a:solidFill>
                <a:latin typeface="Arial" pitchFamily="-107" charset="0"/>
              </a:defRPr>
            </a:lvl7pPr>
            <a:lvl8pPr marL="1371600" algn="l" rtl="0" eaLnBrk="1" fontAlgn="base" hangingPunct="1">
              <a:spcBef>
                <a:spcPct val="0"/>
              </a:spcBef>
              <a:spcAft>
                <a:spcPct val="0"/>
              </a:spcAft>
              <a:defRPr sz="3600" b="1">
                <a:solidFill>
                  <a:srgbClr val="FFFF99"/>
                </a:solidFill>
                <a:latin typeface="Arial" pitchFamily="-107" charset="0"/>
              </a:defRPr>
            </a:lvl8pPr>
            <a:lvl9pPr marL="1828800" algn="l" rtl="0" eaLnBrk="1" fontAlgn="base" hangingPunct="1">
              <a:spcBef>
                <a:spcPct val="0"/>
              </a:spcBef>
              <a:spcAft>
                <a:spcPct val="0"/>
              </a:spcAft>
              <a:defRPr sz="3600" b="1">
                <a:solidFill>
                  <a:srgbClr val="FFFF99"/>
                </a:solidFill>
                <a:latin typeface="Arial" pitchFamily="-107"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pitchFamily="-107" charset="-128"/>
              </a:rPr>
              <a:t>3D Elevation Program (3DEP)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618FFD"/>
                </a:solidFill>
                <a:effectLst/>
                <a:uLnTx/>
                <a:uFillTx/>
                <a:latin typeface="Arial"/>
                <a:ea typeface="ＭＳ Ｐゴシック" pitchFamily="-107" charset="-128"/>
                <a:hlinkClick r:id="rId3"/>
              </a:rPr>
              <a:t>https://nationalmap.gov/3dep/</a:t>
            </a:r>
            <a:endParaRPr kumimoji="0" lang="en-US" sz="1800" b="0" i="0" u="none" strike="noStrike" kern="0" cap="none" spc="0" normalizeH="0" baseline="0" noProof="0" dirty="0">
              <a:ln>
                <a:noFill/>
              </a:ln>
              <a:solidFill>
                <a:srgbClr val="618FFD"/>
              </a:solidFill>
              <a:effectLst/>
              <a:uLnTx/>
              <a:uFillTx/>
              <a:latin typeface="Arial"/>
              <a:ea typeface="ＭＳ Ｐゴシック" pitchFamily="-107"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a:ea typeface="ＭＳ Ｐゴシック" pitchFamily="-107" charset="-128"/>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45" y="1203960"/>
            <a:ext cx="7493355"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295775"/>
            <a:ext cx="16097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8950" y="4352925"/>
            <a:ext cx="16192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95526" y="4507468"/>
            <a:ext cx="4543424" cy="369332"/>
          </a:xfrm>
          <a:prstGeom prst="rect">
            <a:avLst/>
          </a:prstGeom>
          <a:noFill/>
        </p:spPr>
        <p:txBody>
          <a:bodyPr wrap="square" rtlCol="0">
            <a:spAutoFit/>
          </a:bodyPr>
          <a:lstStyle/>
          <a:p>
            <a:pPr algn="ctr"/>
            <a:r>
              <a:rPr lang="en-US" dirty="0">
                <a:hlinkClick r:id="rId7"/>
              </a:rPr>
              <a:t>3DEP Viewer</a:t>
            </a:r>
            <a:endParaRPr lang="en-US" dirty="0"/>
          </a:p>
        </p:txBody>
      </p:sp>
      <p:sp>
        <p:nvSpPr>
          <p:cNvPr id="4" name="TextBox 3"/>
          <p:cNvSpPr txBox="1"/>
          <p:nvPr/>
        </p:nvSpPr>
        <p:spPr>
          <a:xfrm>
            <a:off x="2087880" y="5020270"/>
            <a:ext cx="5608320" cy="923330"/>
          </a:xfrm>
          <a:prstGeom prst="rect">
            <a:avLst/>
          </a:prstGeom>
          <a:noFill/>
        </p:spPr>
        <p:txBody>
          <a:bodyPr wrap="square" rtlCol="0">
            <a:spAutoFit/>
          </a:bodyPr>
          <a:lstStyle/>
          <a:p>
            <a:r>
              <a:rPr lang="en-US" dirty="0"/>
              <a:t>Elevation Model (3DEP)</a:t>
            </a:r>
          </a:p>
          <a:p>
            <a:endParaRPr lang="en-US" dirty="0"/>
          </a:p>
          <a:p>
            <a:r>
              <a:rPr lang="en-US" dirty="0"/>
              <a:t>		Elevation Source Data (3DEP)</a:t>
            </a:r>
          </a:p>
        </p:txBody>
      </p:sp>
      <p:sp>
        <p:nvSpPr>
          <p:cNvPr id="10" name="Oval 9"/>
          <p:cNvSpPr/>
          <p:nvPr/>
        </p:nvSpPr>
        <p:spPr>
          <a:xfrm>
            <a:off x="152400" y="2133600"/>
            <a:ext cx="957262" cy="304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3452842" y="4038600"/>
            <a:ext cx="2262158" cy="369332"/>
          </a:xfrm>
          <a:prstGeom prst="rect">
            <a:avLst/>
          </a:prstGeom>
          <a:noFill/>
        </p:spPr>
        <p:txBody>
          <a:bodyPr wrap="none" rtlCol="0">
            <a:spAutoFit/>
          </a:bodyPr>
          <a:lstStyle/>
          <a:p>
            <a:r>
              <a:rPr lang="en-US" dirty="0">
                <a:hlinkClick r:id="rId3"/>
              </a:rPr>
              <a:t>3D Elevation Program</a:t>
            </a:r>
            <a:endParaRPr lang="en-US" dirty="0"/>
          </a:p>
        </p:txBody>
      </p:sp>
      <p:pic>
        <p:nvPicPr>
          <p:cNvPr id="12" name="Picture 11" descr="http://www.searchmesh.net/images/gmhm2-18_combined_lidar_and_aeria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3335" y="2438400"/>
            <a:ext cx="1436912"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ight Arrow 1"/>
          <p:cNvSpPr/>
          <p:nvPr/>
        </p:nvSpPr>
        <p:spPr>
          <a:xfrm>
            <a:off x="4800600" y="5105400"/>
            <a:ext cx="1219200" cy="247948"/>
          </a:xfrm>
          <a:prstGeom prst="rightArrow">
            <a:avLst/>
          </a:prstGeom>
          <a:gradFill>
            <a:gsLst>
              <a:gs pos="0">
                <a:schemeClr val="accent1">
                  <a:shade val="40000"/>
                  <a:alpha val="100000"/>
                  <a:satMod val="150000"/>
                  <a:lumMod val="100000"/>
                </a:schemeClr>
              </a:gs>
              <a:gs pos="100000">
                <a:srgbClr val="006000"/>
              </a:gs>
              <a:gs pos="100000">
                <a:schemeClr val="accent1">
                  <a:tint val="70000"/>
                  <a:shade val="100000"/>
                  <a:alpha val="100000"/>
                  <a:satMod val="200000"/>
                  <a:lumMod val="10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438400" y="5562600"/>
            <a:ext cx="1365250"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25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76200"/>
            <a:ext cx="7556312" cy="995082"/>
          </a:xfrm>
        </p:spPr>
        <p:txBody>
          <a:bodyPr/>
          <a:lstStyle/>
          <a:p>
            <a:r>
              <a:rPr lang="en-US" sz="3200" dirty="0"/>
              <a:t>3DEP for Flood Risk Management</a:t>
            </a:r>
          </a:p>
        </p:txBody>
      </p:sp>
      <p:sp>
        <p:nvSpPr>
          <p:cNvPr id="3" name="Text Placeholder 2"/>
          <p:cNvSpPr>
            <a:spLocks noGrp="1"/>
          </p:cNvSpPr>
          <p:nvPr>
            <p:ph type="body" idx="1"/>
          </p:nvPr>
        </p:nvSpPr>
        <p:spPr>
          <a:xfrm>
            <a:off x="533400" y="2057400"/>
            <a:ext cx="3962400" cy="4876800"/>
          </a:xfrm>
        </p:spPr>
        <p:txBody>
          <a:bodyPr/>
          <a:lstStyle/>
          <a:p>
            <a:pPr lvl="0" indent="-228600">
              <a:spcBef>
                <a:spcPts val="900"/>
              </a:spcBef>
            </a:pPr>
            <a:r>
              <a:rPr lang="en-US" sz="1400" dirty="0"/>
              <a:t>Producing much higher quality flood maps, including Flood Insurance Rate Maps </a:t>
            </a:r>
          </a:p>
          <a:p>
            <a:pPr lvl="0" indent="-228600">
              <a:spcBef>
                <a:spcPts val="900"/>
              </a:spcBef>
            </a:pPr>
            <a:r>
              <a:rPr lang="en-US" sz="1400" dirty="0"/>
              <a:t>Managing dam and levee safety programs reducing flood risks</a:t>
            </a:r>
          </a:p>
          <a:p>
            <a:pPr lvl="0" indent="-228600">
              <a:spcBef>
                <a:spcPts val="900"/>
              </a:spcBef>
            </a:pPr>
            <a:r>
              <a:rPr lang="en-US" sz="1400" dirty="0"/>
              <a:t>Improving hydrologic modeling and flood forecasting </a:t>
            </a:r>
          </a:p>
          <a:p>
            <a:pPr lvl="0" indent="-228600">
              <a:spcBef>
                <a:spcPts val="900"/>
              </a:spcBef>
            </a:pPr>
            <a:r>
              <a:rPr lang="en-US" sz="1400" dirty="0"/>
              <a:t>Improving State and local government flood risk management and response </a:t>
            </a:r>
          </a:p>
          <a:p>
            <a:pPr lvl="0" indent="-228600">
              <a:spcBef>
                <a:spcPts val="900"/>
              </a:spcBef>
            </a:pPr>
            <a:r>
              <a:rPr lang="en-US" sz="1400" dirty="0"/>
              <a:t>Improving storm water facilities and dam design</a:t>
            </a:r>
          </a:p>
          <a:p>
            <a:pPr lvl="0" indent="-228600">
              <a:spcBef>
                <a:spcPts val="900"/>
              </a:spcBef>
            </a:pPr>
            <a:r>
              <a:rPr lang="en-US" sz="1400" dirty="0"/>
              <a:t>Extracting building footprints and identifying the finished floor elevation in order to quantify potential damages based on flooding depths</a:t>
            </a:r>
          </a:p>
        </p:txBody>
      </p:sp>
      <p:sp>
        <p:nvSpPr>
          <p:cNvPr id="4" name="Text Placeholder 3"/>
          <p:cNvSpPr>
            <a:spLocks noGrp="1"/>
          </p:cNvSpPr>
          <p:nvPr>
            <p:ph type="body" idx="2"/>
          </p:nvPr>
        </p:nvSpPr>
        <p:spPr>
          <a:xfrm>
            <a:off x="498518" y="990600"/>
            <a:ext cx="4149681" cy="1219200"/>
          </a:xfrm>
        </p:spPr>
        <p:txBody>
          <a:bodyPr/>
          <a:lstStyle/>
          <a:p>
            <a:pPr lvl="0"/>
            <a:r>
              <a:rPr lang="en-US" dirty="0"/>
              <a:t>Conservative annual benefits estimated at $502M</a:t>
            </a:r>
          </a:p>
          <a:p>
            <a:endParaRPr lang="en-US" dirty="0"/>
          </a:p>
        </p:txBody>
      </p:sp>
      <p:pic>
        <p:nvPicPr>
          <p:cNvPr id="17" name="Picture 16" descr="C:\Users\carswell\Documents\3DEP\4th Tier Fact Sheets\South Carolina\fig2_600dp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108" y="2133600"/>
            <a:ext cx="4176291" cy="3269442"/>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4760144" y="5562600"/>
            <a:ext cx="4216216" cy="492443"/>
          </a:xfrm>
          <a:prstGeom prst="rect">
            <a:avLst/>
          </a:prstGeom>
          <a:noFill/>
        </p:spPr>
        <p:txBody>
          <a:bodyPr wrap="square" rtlCol="0">
            <a:spAutoFit/>
          </a:bodyPr>
          <a:lstStyle/>
          <a:p>
            <a:r>
              <a:rPr lang="en-US" sz="1300" dirty="0">
                <a:solidFill>
                  <a:srgbClr val="000000">
                    <a:lumMod val="65000"/>
                    <a:lumOff val="35000"/>
                  </a:srgbClr>
                </a:solidFill>
              </a:rPr>
              <a:t>Lidar aids hydraulic modeling to determine flood-inundation on the Saluda River, near Greenville, SC</a:t>
            </a:r>
            <a:endParaRPr lang="en-US" sz="1300" i="1" dirty="0">
              <a:solidFill>
                <a:srgbClr val="000000">
                  <a:lumMod val="65000"/>
                  <a:lumOff val="35000"/>
                </a:srgbClr>
              </a:solidFill>
            </a:endParaRPr>
          </a:p>
        </p:txBody>
      </p:sp>
    </p:spTree>
    <p:extLst>
      <p:ext uri="{BB962C8B-B14F-4D97-AF65-F5344CB8AC3E}">
        <p14:creationId xmlns:p14="http://schemas.microsoft.com/office/powerpoint/2010/main" val="2038596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 Interagency Elevation Inventory</a:t>
            </a:r>
          </a:p>
        </p:txBody>
      </p:sp>
      <p:sp>
        <p:nvSpPr>
          <p:cNvPr id="7" name="Content Placeholder 2"/>
          <p:cNvSpPr>
            <a:spLocks noGrp="1"/>
          </p:cNvSpPr>
          <p:nvPr>
            <p:ph idx="1"/>
          </p:nvPr>
        </p:nvSpPr>
        <p:spPr>
          <a:xfrm>
            <a:off x="574674" y="1722437"/>
            <a:ext cx="7959726" cy="2163763"/>
          </a:xfrm>
        </p:spPr>
        <p:txBody>
          <a:bodyPr>
            <a:noAutofit/>
          </a:bodyPr>
          <a:lstStyle/>
          <a:p>
            <a:pPr marL="347663" indent="-347663">
              <a:spcBef>
                <a:spcPts val="600"/>
              </a:spcBef>
            </a:pPr>
            <a:r>
              <a:rPr lang="en-US" sz="1600" dirty="0"/>
              <a:t>Interagency Collaboration – USGS, NOAA, other Federal agencies</a:t>
            </a:r>
          </a:p>
          <a:p>
            <a:pPr marL="347663" indent="-347663">
              <a:spcBef>
                <a:spcPts val="600"/>
              </a:spcBef>
            </a:pPr>
            <a:r>
              <a:rPr lang="en-US" sz="1600" dirty="0"/>
              <a:t>Active updates are critical to assessing progress toward 3DEP goals</a:t>
            </a:r>
          </a:p>
          <a:p>
            <a:pPr marL="347663" indent="-347663">
              <a:spcBef>
                <a:spcPts val="600"/>
              </a:spcBef>
            </a:pPr>
            <a:endParaRPr lang="en-US" sz="1600" dirty="0"/>
          </a:p>
        </p:txBody>
      </p:sp>
      <p:sp>
        <p:nvSpPr>
          <p:cNvPr id="5" name="Text Placeholder 4"/>
          <p:cNvSpPr>
            <a:spLocks noGrp="1"/>
          </p:cNvSpPr>
          <p:nvPr>
            <p:ph type="body" sz="half" idx="2"/>
          </p:nvPr>
        </p:nvSpPr>
        <p:spPr/>
        <p:txBody>
          <a:bodyPr/>
          <a:lstStyle/>
          <a:p>
            <a:r>
              <a:rPr lang="en-US" dirty="0"/>
              <a:t>Where has lidar data been collected?</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19200" y="2514600"/>
            <a:ext cx="6676779" cy="3581400"/>
          </a:xfrm>
          <a:prstGeom prst="rect">
            <a:avLst/>
          </a:prstGeom>
          <a:ln>
            <a:noFill/>
          </a:ln>
          <a:effectLst>
            <a:outerShdw blurRad="292100" dist="139700" dir="2700000" sx="98000" sy="98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503694" y="3488384"/>
            <a:ext cx="2925306" cy="2226616"/>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fontAlgn="auto">
              <a:spcBef>
                <a:spcPts val="600"/>
              </a:spcBef>
              <a:spcAft>
                <a:spcPts val="0"/>
              </a:spcAft>
            </a:pPr>
            <a:endParaRPr lang="en-US" dirty="0"/>
          </a:p>
        </p:txBody>
      </p:sp>
      <p:sp>
        <p:nvSpPr>
          <p:cNvPr id="3" name="Rectangle 2"/>
          <p:cNvSpPr/>
          <p:nvPr/>
        </p:nvSpPr>
        <p:spPr>
          <a:xfrm>
            <a:off x="3914381" y="6252866"/>
            <a:ext cx="4315219" cy="461665"/>
          </a:xfrm>
          <a:prstGeom prst="rect">
            <a:avLst/>
          </a:prstGeom>
          <a:noFill/>
        </p:spPr>
        <p:txBody>
          <a:bodyPr wrap="square">
            <a:spAutoFit/>
          </a:bodyPr>
          <a:lstStyle/>
          <a:p>
            <a:pPr>
              <a:buNone/>
            </a:pPr>
            <a:r>
              <a:rPr lang="en-US" sz="2400" b="1" dirty="0">
                <a:solidFill>
                  <a:srgbClr val="006F4B"/>
                </a:solidFill>
                <a:latin typeface="+mj-lt"/>
              </a:rPr>
              <a:t>coast.noaa.gov/inventory</a:t>
            </a:r>
          </a:p>
        </p:txBody>
      </p:sp>
    </p:spTree>
    <p:extLst>
      <p:ext uri="{BB962C8B-B14F-4D97-AF65-F5344CB8AC3E}">
        <p14:creationId xmlns:p14="http://schemas.microsoft.com/office/powerpoint/2010/main" val="312444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375" y="68580"/>
            <a:ext cx="7556313" cy="609600"/>
          </a:xfrm>
        </p:spPr>
        <p:txBody>
          <a:bodyPr/>
          <a:lstStyle/>
          <a:p>
            <a:r>
              <a:rPr lang="en-US" sz="2800" dirty="0"/>
              <a:t>Federal / Public 3DEP Project Collector Tool</a:t>
            </a:r>
          </a:p>
        </p:txBody>
      </p:sp>
      <p:sp>
        <p:nvSpPr>
          <p:cNvPr id="8" name="Content Placeholder 2"/>
          <p:cNvSpPr txBox="1">
            <a:spLocks/>
          </p:cNvSpPr>
          <p:nvPr/>
        </p:nvSpPr>
        <p:spPr>
          <a:xfrm>
            <a:off x="503694" y="3488384"/>
            <a:ext cx="2925306" cy="2226616"/>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fontAlgn="auto">
              <a:spcBef>
                <a:spcPts val="600"/>
              </a:spcBef>
              <a:spcAft>
                <a:spcPts val="0"/>
              </a:spcAft>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05" y="838200"/>
            <a:ext cx="8376395" cy="4572000"/>
          </a:xfrm>
          <a:prstGeom prst="rect">
            <a:avLst/>
          </a:prstGeom>
          <a:noFill/>
          <a:ln w="317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Oval 12"/>
          <p:cNvSpPr/>
          <p:nvPr/>
        </p:nvSpPr>
        <p:spPr>
          <a:xfrm>
            <a:off x="5638800" y="3200400"/>
            <a:ext cx="2971800" cy="228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381000" y="5867400"/>
            <a:ext cx="8335506" cy="584775"/>
          </a:xfrm>
          <a:prstGeom prst="rect">
            <a:avLst/>
          </a:prstGeom>
        </p:spPr>
        <p:txBody>
          <a:bodyPr wrap="square">
            <a:spAutoFit/>
          </a:bodyPr>
          <a:lstStyle/>
          <a:p>
            <a:r>
              <a:rPr lang="en-US" sz="1600" dirty="0"/>
              <a:t>SeaSketch: </a:t>
            </a:r>
            <a:r>
              <a:rPr lang="en-US" sz="1600" dirty="0">
                <a:hlinkClick r:id="rId4"/>
              </a:rPr>
              <a:t>http://www.seasketch.org/#projecthomepage/5272840f6ec5f42d210016e4/about</a:t>
            </a:r>
            <a:endParaRPr lang="en-US" sz="1600" dirty="0"/>
          </a:p>
          <a:p>
            <a:endParaRPr lang="en-US" sz="1600" dirty="0"/>
          </a:p>
        </p:txBody>
      </p:sp>
      <p:sp>
        <p:nvSpPr>
          <p:cNvPr id="15" name="TextBox 14"/>
          <p:cNvSpPr txBox="1"/>
          <p:nvPr/>
        </p:nvSpPr>
        <p:spPr>
          <a:xfrm>
            <a:off x="336705" y="5498068"/>
            <a:ext cx="8629991" cy="584775"/>
          </a:xfrm>
          <a:prstGeom prst="rect">
            <a:avLst/>
          </a:prstGeom>
          <a:noFill/>
        </p:spPr>
        <p:txBody>
          <a:bodyPr wrap="none" rtlCol="0">
            <a:spAutoFit/>
          </a:bodyPr>
          <a:lstStyle/>
          <a:p>
            <a:r>
              <a:rPr lang="en-US" sz="1600" dirty="0"/>
              <a:t>Collector Tool: </a:t>
            </a:r>
            <a:r>
              <a:rPr lang="en-US" sz="1600" dirty="0">
                <a:hlinkClick r:id="rId5"/>
              </a:rPr>
              <a:t>https://survey.geoplatform.gov/index.php/survey/index/sid/782514/newtest/Y/lang/en#</a:t>
            </a:r>
            <a:endParaRPr lang="en-US" sz="1600" dirty="0"/>
          </a:p>
          <a:p>
            <a:endParaRPr lang="en-US" sz="1600" dirty="0"/>
          </a:p>
        </p:txBody>
      </p:sp>
    </p:spTree>
    <p:extLst>
      <p:ext uri="{BB962C8B-B14F-4D97-AF65-F5344CB8AC3E}">
        <p14:creationId xmlns:p14="http://schemas.microsoft.com/office/powerpoint/2010/main" val="128389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817" y="228600"/>
            <a:ext cx="8080983" cy="614100"/>
          </a:xfrm>
        </p:spPr>
        <p:txBody>
          <a:bodyPr/>
          <a:lstStyle/>
          <a:p>
            <a:r>
              <a:rPr lang="en-US" sz="3200" dirty="0"/>
              <a:t>Solicitation for 3DEP Partnerships</a:t>
            </a:r>
          </a:p>
        </p:txBody>
      </p:sp>
      <p:sp>
        <p:nvSpPr>
          <p:cNvPr id="4" name="Text Placeholder 3"/>
          <p:cNvSpPr>
            <a:spLocks noGrp="1"/>
          </p:cNvSpPr>
          <p:nvPr>
            <p:ph type="body" sz="half" idx="2"/>
          </p:nvPr>
        </p:nvSpPr>
        <p:spPr>
          <a:xfrm>
            <a:off x="498518" y="1282700"/>
            <a:ext cx="8035882" cy="546100"/>
          </a:xfrm>
        </p:spPr>
        <p:txBody>
          <a:bodyPr/>
          <a:lstStyle/>
          <a:p>
            <a:r>
              <a:rPr lang="en-US" sz="2000" b="1" dirty="0"/>
              <a:t>2017 Broad Agency Announcement for FY18 Projects</a:t>
            </a:r>
          </a:p>
        </p:txBody>
      </p:sp>
      <p:sp>
        <p:nvSpPr>
          <p:cNvPr id="3" name="Content Placeholder 2"/>
          <p:cNvSpPr>
            <a:spLocks noGrp="1"/>
          </p:cNvSpPr>
          <p:nvPr>
            <p:ph idx="1"/>
          </p:nvPr>
        </p:nvSpPr>
        <p:spPr>
          <a:xfrm>
            <a:off x="484094" y="1934104"/>
            <a:ext cx="7556313" cy="3399896"/>
          </a:xfrm>
        </p:spPr>
        <p:txBody>
          <a:bodyPr/>
          <a:lstStyle/>
          <a:p>
            <a:pPr indent="-228600"/>
            <a:r>
              <a:rPr lang="en-US" dirty="0"/>
              <a:t>Target Release Date: August 15</a:t>
            </a:r>
            <a:r>
              <a:rPr lang="en-US" baseline="30000" dirty="0"/>
              <a:t>th</a:t>
            </a:r>
            <a:endParaRPr lang="en-US" dirty="0"/>
          </a:p>
          <a:p>
            <a:pPr indent="-228600"/>
            <a:r>
              <a:rPr lang="en-US" dirty="0"/>
              <a:t>Initial Proposal Due Date: October 20</a:t>
            </a:r>
            <a:r>
              <a:rPr lang="en-US" baseline="30000" dirty="0"/>
              <a:t>th, </a:t>
            </a:r>
            <a:endParaRPr lang="en-US" dirty="0"/>
          </a:p>
          <a:p>
            <a:pPr indent="-228600"/>
            <a:r>
              <a:rPr lang="en-US" dirty="0"/>
              <a:t>Decisions November – January (</a:t>
            </a:r>
            <a:r>
              <a:rPr lang="en-US" sz="1600" dirty="0"/>
              <a:t>based on the availability of funding)</a:t>
            </a:r>
          </a:p>
          <a:p>
            <a:pPr indent="-228600"/>
            <a:r>
              <a:rPr lang="en-US" dirty="0"/>
              <a:t>Public Webinar Dates:</a:t>
            </a:r>
          </a:p>
          <a:p>
            <a:pPr lvl="1"/>
            <a:r>
              <a:rPr lang="en-US" dirty="0">
                <a:hlinkClick r:id="rId3"/>
              </a:rPr>
              <a:t>August 10, 2017 at 1pm ET - Registration Required</a:t>
            </a:r>
            <a:endParaRPr lang="en-US" dirty="0"/>
          </a:p>
          <a:p>
            <a:pPr lvl="1"/>
            <a:r>
              <a:rPr lang="en-US" dirty="0">
                <a:hlinkClick r:id="rId4"/>
              </a:rPr>
              <a:t>August 17, 2017 at 3pm ET - Registration Required</a:t>
            </a:r>
            <a:endParaRPr lang="en-US" dirty="0"/>
          </a:p>
          <a:p>
            <a:endParaRPr lang="en-US" dirty="0"/>
          </a:p>
        </p:txBody>
      </p:sp>
    </p:spTree>
    <p:extLst>
      <p:ext uri="{BB962C8B-B14F-4D97-AF65-F5344CB8AC3E}">
        <p14:creationId xmlns:p14="http://schemas.microsoft.com/office/powerpoint/2010/main" val="66424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0" y="0"/>
            <a:ext cx="9144000" cy="685800"/>
            <a:chOff x="0" y="0"/>
            <a:chExt cx="9144000" cy="685800"/>
          </a:xfrm>
        </p:grpSpPr>
        <p:sp>
          <p:nvSpPr>
            <p:cNvPr id="7" name="Rectangle 6"/>
            <p:cNvSpPr/>
            <p:nvPr/>
          </p:nvSpPr>
          <p:spPr>
            <a:xfrm>
              <a:off x="0" y="0"/>
              <a:ext cx="9144000" cy="6858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p:cNvSpPr txBox="1">
              <a:spLocks/>
            </p:cNvSpPr>
            <p:nvPr/>
          </p:nvSpPr>
          <p:spPr>
            <a:xfrm>
              <a:off x="228599" y="152400"/>
              <a:ext cx="8637065" cy="457199"/>
            </a:xfrm>
            <a:prstGeom prst="rect">
              <a:avLst/>
            </a:prstGeom>
          </p:spPr>
          <p:txBody>
            <a:bodyPr>
              <a:noAutofit/>
            </a:bodyPr>
            <a:lstStyle>
              <a:lvl1pPr algn="l" defTabSz="914400" rtl="0" eaLnBrk="1" latinLnBrk="0" hangingPunct="1">
                <a:spcBef>
                  <a:spcPct val="0"/>
                </a:spcBef>
                <a:buNone/>
                <a:defRPr sz="3600" kern="1200">
                  <a:solidFill>
                    <a:srgbClr val="006F41"/>
                  </a:solidFill>
                  <a:latin typeface="Arial" panose="020B0604020202020204" pitchFamily="34" charset="0"/>
                  <a:ea typeface="+mj-ea"/>
                  <a:cs typeface="Arial" panose="020B0604020202020204" pitchFamily="34" charset="0"/>
                </a:defRPr>
              </a:lvl1pPr>
            </a:lstStyle>
            <a:p>
              <a:r>
                <a:rPr lang="en-US" sz="2000" dirty="0">
                  <a:solidFill>
                    <a:prstClr val="white"/>
                  </a:solidFill>
                </a:rPr>
                <a:t>U.S. Topo Map                                                       http://nationalmap.gov/</a:t>
              </a:r>
            </a:p>
            <a:p>
              <a:pPr algn="ctr"/>
              <a:r>
                <a:rPr lang="en-US" sz="2000" dirty="0">
                  <a:solidFill>
                    <a:prstClr val="white"/>
                  </a:solidFill>
                </a:rPr>
                <a:t> </a:t>
              </a: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14400"/>
            <a:ext cx="3912665"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200" y="923598"/>
            <a:ext cx="4814082" cy="326243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prstClr val="black"/>
                </a:solidFill>
              </a:rPr>
              <a:t>US Topo flavors</a:t>
            </a:r>
          </a:p>
          <a:p>
            <a:endParaRPr lang="en-US" sz="2400" dirty="0">
              <a:solidFill>
                <a:prstClr val="black"/>
              </a:solidFill>
            </a:endParaRPr>
          </a:p>
          <a:p>
            <a:pPr marL="742950" lvl="1" indent="-285750">
              <a:buFont typeface="Arial" panose="020B0604020202020204" pitchFamily="34" charset="0"/>
              <a:buChar char="•"/>
            </a:pPr>
            <a:r>
              <a:rPr lang="en-US" dirty="0">
                <a:solidFill>
                  <a:prstClr val="black"/>
                </a:solidFill>
              </a:rPr>
              <a:t>Digital PDF Maps / (GeoTIFF 2017)</a:t>
            </a:r>
          </a:p>
          <a:p>
            <a:pPr lvl="1"/>
            <a:endParaRPr lang="en-US" dirty="0">
              <a:solidFill>
                <a:prstClr val="black"/>
              </a:solidFill>
            </a:endParaRPr>
          </a:p>
          <a:p>
            <a:pPr marL="742950" lvl="1" indent="-285750">
              <a:buFont typeface="Arial" panose="020B0604020202020204" pitchFamily="34" charset="0"/>
              <a:buChar char="•"/>
            </a:pPr>
            <a:r>
              <a:rPr lang="en-US" dirty="0">
                <a:solidFill>
                  <a:prstClr val="black"/>
                </a:solidFill>
              </a:rPr>
              <a:t>Vector Data Product -  “GIS Ready”</a:t>
            </a:r>
          </a:p>
          <a:p>
            <a:pPr lvl="1"/>
            <a:endParaRPr lang="en-US" dirty="0">
              <a:solidFill>
                <a:prstClr val="black"/>
              </a:solidFill>
            </a:endParaRPr>
          </a:p>
          <a:p>
            <a:pPr marL="742950" lvl="1" indent="-285750">
              <a:buFont typeface="Arial" panose="020B0604020202020204" pitchFamily="34" charset="0"/>
              <a:buChar char="•"/>
            </a:pPr>
            <a:r>
              <a:rPr lang="en-US" dirty="0">
                <a:solidFill>
                  <a:prstClr val="black"/>
                </a:solidFill>
              </a:rPr>
              <a:t>Mobile Download  / Use </a:t>
            </a:r>
          </a:p>
          <a:p>
            <a:pPr marL="742950" lvl="1" indent="-285750">
              <a:buFont typeface="Arial" panose="020B0604020202020204" pitchFamily="34" charset="0"/>
              <a:buChar char="•"/>
            </a:pPr>
            <a:endParaRPr lang="en-US" dirty="0">
              <a:solidFill>
                <a:prstClr val="black"/>
              </a:solidFill>
            </a:endParaRPr>
          </a:p>
          <a:p>
            <a:pPr marL="742950" lvl="1" indent="-285750">
              <a:buFont typeface="Wingdings" panose="05000000000000000000" pitchFamily="2" charset="2"/>
              <a:buChar char="v"/>
            </a:pPr>
            <a:r>
              <a:rPr lang="en-US" dirty="0">
                <a:solidFill>
                  <a:prstClr val="black"/>
                </a:solidFill>
              </a:rPr>
              <a:t>Hard Copy </a:t>
            </a:r>
          </a:p>
          <a:p>
            <a:pPr marL="742950" lvl="1" indent="-285750">
              <a:buFont typeface="Arial" panose="020B0604020202020204" pitchFamily="34" charset="0"/>
              <a:buChar char="•"/>
            </a:pPr>
            <a:endParaRPr lang="en-US" dirty="0">
              <a:solidFill>
                <a:prstClr val="black"/>
              </a:solidFill>
            </a:endParaRPr>
          </a:p>
          <a:p>
            <a:pPr lvl="2"/>
            <a:r>
              <a:rPr lang="en-US" sz="1400" b="1" dirty="0">
                <a:solidFill>
                  <a:srgbClr val="4F81BD">
                    <a:lumMod val="75000"/>
                  </a:srgbClr>
                </a:solidFill>
              </a:rPr>
              <a:t>	</a:t>
            </a:r>
            <a:endParaRPr lang="en-US" sz="900" dirty="0">
              <a:solidFill>
                <a:prstClr val="black"/>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4343400"/>
            <a:ext cx="2857500" cy="2286000"/>
          </a:xfrm>
          <a:prstGeom prst="rect">
            <a:avLst/>
          </a:prstGeom>
          <a:ln w="28575">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2743200"/>
            <a:ext cx="2331720" cy="1737360"/>
          </a:xfrm>
          <a:prstGeom prst="rect">
            <a:avLst/>
          </a:prstGeom>
          <a:ln w="25400">
            <a:solidFill>
              <a:schemeClr val="tx1"/>
            </a:solidFill>
          </a:ln>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6190" y="4191000"/>
            <a:ext cx="1084092"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546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8841" y="1219645"/>
            <a:ext cx="2344439"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 name="Shape 522"/>
          <p:cNvSpPr txBox="1">
            <a:spLocks noGrp="1"/>
          </p:cNvSpPr>
          <p:nvPr>
            <p:ph type="body" idx="1"/>
            <p:extLst/>
          </p:nvPr>
        </p:nvSpPr>
        <p:spPr>
          <a:xfrm>
            <a:off x="7496257" y="1297163"/>
            <a:ext cx="1405639" cy="1180592"/>
          </a:xfrm>
          <a:prstGeom prst="rect">
            <a:avLst/>
          </a:prstGeom>
          <a:solidFill>
            <a:schemeClr val="bg1"/>
          </a:solidFill>
          <a:ln>
            <a:noFill/>
          </a:ln>
        </p:spPr>
        <p:txBody>
          <a:bodyPr lIns="91425" tIns="91425" rIns="91425" bIns="91425" anchor="t" anchorCtr="0">
            <a:noAutofit/>
          </a:bodyPr>
          <a:lstStyle/>
          <a:p>
            <a:pPr marL="0" indent="0">
              <a:lnSpc>
                <a:spcPct val="90000"/>
              </a:lnSpc>
              <a:spcBef>
                <a:spcPts val="1200"/>
              </a:spcBef>
              <a:buNone/>
            </a:pPr>
            <a:r>
              <a:rPr lang="en-US" sz="1800" b="1" i="0" u="none" strike="noStrike" cap="none" dirty="0">
                <a:solidFill>
                  <a:srgbClr val="006F4B"/>
                </a:solidFill>
                <a:latin typeface="Arial"/>
                <a:ea typeface="Arial"/>
                <a:cs typeface="Arial"/>
                <a:sym typeface="Arial"/>
              </a:rPr>
              <a:t>Watershed </a:t>
            </a:r>
            <a:r>
              <a:rPr lang="en-US" sz="1800" b="1" dirty="0">
                <a:solidFill>
                  <a:srgbClr val="006F4B"/>
                </a:solidFill>
              </a:rPr>
              <a:t>Boundary</a:t>
            </a:r>
            <a:r>
              <a:rPr lang="en-US" sz="1800" b="1" i="0" u="none" strike="noStrike" cap="none" dirty="0">
                <a:solidFill>
                  <a:srgbClr val="006F4B"/>
                </a:solidFill>
                <a:latin typeface="Arial"/>
                <a:ea typeface="Arial"/>
                <a:cs typeface="Arial"/>
                <a:sym typeface="Arial"/>
              </a:rPr>
              <a:t> </a:t>
            </a:r>
            <a:r>
              <a:rPr lang="en-US" sz="1800" b="1" dirty="0">
                <a:solidFill>
                  <a:srgbClr val="006F4B"/>
                </a:solidFill>
              </a:rPr>
              <a:t>Dataset</a:t>
            </a:r>
            <a:r>
              <a:rPr lang="en-US" sz="1800" b="1" i="0" u="none" strike="noStrike" cap="none" dirty="0">
                <a:solidFill>
                  <a:srgbClr val="006F4B"/>
                </a:solidFill>
                <a:latin typeface="Arial"/>
                <a:ea typeface="Arial"/>
                <a:cs typeface="Arial"/>
                <a:sym typeface="Arial"/>
              </a:rPr>
              <a:t> (WBD)</a:t>
            </a:r>
            <a:endParaRPr lang="en-US" sz="1800" dirty="0"/>
          </a:p>
        </p:txBody>
      </p:sp>
      <p:sp>
        <p:nvSpPr>
          <p:cNvPr id="523" name="Shape 523"/>
          <p:cNvSpPr txBox="1"/>
          <p:nvPr/>
        </p:nvSpPr>
        <p:spPr>
          <a:xfrm>
            <a:off x="498474" y="228600"/>
            <a:ext cx="7556312" cy="614082"/>
          </a:xfrm>
          <a:prstGeom prst="rect">
            <a:avLst/>
          </a:prstGeom>
          <a:noFill/>
          <a:ln>
            <a:noFill/>
          </a:ln>
        </p:spPr>
        <p:txBody>
          <a:bodyPr lIns="91425" tIns="45700" rIns="91425" bIns="45700" anchor="b" anchorCtr="0">
            <a:noAutofit/>
          </a:bodyPr>
          <a:lstStyle/>
          <a:p>
            <a:pPr>
              <a:buClr>
                <a:srgbClr val="BC5FBC"/>
              </a:buClr>
              <a:buSzPct val="25000"/>
              <a:buFont typeface="Noto Sans Symbols"/>
              <a:buNone/>
            </a:pPr>
            <a:r>
              <a:rPr lang="en-US" sz="3200" dirty="0">
                <a:solidFill>
                  <a:srgbClr val="006F4B"/>
                </a:solidFill>
                <a:ea typeface="Arial"/>
                <a:cs typeface="Arial"/>
                <a:sym typeface="Arial"/>
              </a:rPr>
              <a:t>USGS National Hydrography Datasets </a:t>
            </a:r>
          </a:p>
        </p:txBody>
      </p:sp>
      <p:pic>
        <p:nvPicPr>
          <p:cNvPr id="526" name="Shape 526"/>
          <p:cNvPicPr preferRelativeResize="0"/>
          <p:nvPr/>
        </p:nvPicPr>
        <p:blipFill rotWithShape="1">
          <a:blip r:embed="rId4">
            <a:alphaModFix/>
          </a:blip>
          <a:srcRect/>
          <a:stretch/>
        </p:blipFill>
        <p:spPr>
          <a:xfrm>
            <a:off x="4953000" y="1251920"/>
            <a:ext cx="2466228" cy="1645920"/>
          </a:xfrm>
          <a:prstGeom prst="rect">
            <a:avLst/>
          </a:prstGeom>
          <a:noFill/>
          <a:ln>
            <a:noFill/>
          </a:ln>
          <a:effectLst/>
        </p:spPr>
      </p:pic>
      <p:pic>
        <p:nvPicPr>
          <p:cNvPr id="13" name="Shape 581"/>
          <p:cNvPicPr preferRelativeResize="0">
            <a:picLocks noChangeAspect="1"/>
          </p:cNvPicPr>
          <p:nvPr/>
        </p:nvPicPr>
        <p:blipFill rotWithShape="1">
          <a:blip r:embed="rId5">
            <a:alphaModFix/>
          </a:blip>
          <a:srcRect/>
          <a:stretch/>
        </p:blipFill>
        <p:spPr>
          <a:xfrm>
            <a:off x="5545071" y="3564809"/>
            <a:ext cx="3173831" cy="2992473"/>
          </a:xfrm>
          <a:prstGeom prst="rect">
            <a:avLst/>
          </a:prstGeom>
          <a:ln>
            <a:noFill/>
          </a:ln>
          <a:effectLst>
            <a:outerShdw blurRad="292100" dist="139700" dir="2700000" algn="tl" rotWithShape="0">
              <a:srgbClr val="333333">
                <a:alpha val="65000"/>
              </a:srgbClr>
            </a:outerShdw>
          </a:effectLst>
        </p:spPr>
      </p:pic>
      <p:sp>
        <p:nvSpPr>
          <p:cNvPr id="14" name="Shape 582"/>
          <p:cNvSpPr txBox="1"/>
          <p:nvPr/>
        </p:nvSpPr>
        <p:spPr>
          <a:xfrm>
            <a:off x="5659332" y="3774918"/>
            <a:ext cx="587215" cy="281311"/>
          </a:xfrm>
          <a:prstGeom prst="rect">
            <a:avLst/>
          </a:prstGeom>
          <a:noFill/>
          <a:ln>
            <a:noFill/>
          </a:ln>
        </p:spPr>
        <p:txBody>
          <a:bodyPr lIns="91425" tIns="45700" rIns="91425" bIns="45700" anchor="t" anchorCtr="0">
            <a:noAutofit/>
          </a:bodyPr>
          <a:lstStyle/>
          <a:p>
            <a:pPr>
              <a:buClr>
                <a:srgbClr val="4B70FC"/>
              </a:buClr>
              <a:buSzPct val="25000"/>
              <a:buFont typeface="Calibri"/>
              <a:buNone/>
            </a:pPr>
            <a:r>
              <a:rPr lang="en-US" sz="1600" b="1" kern="0" dirty="0">
                <a:solidFill>
                  <a:srgbClr val="4A8FFE"/>
                </a:solidFill>
                <a:latin typeface="Calibri"/>
                <a:ea typeface="Calibri"/>
                <a:cs typeface="Calibri"/>
                <a:sym typeface="Calibri"/>
              </a:rPr>
              <a:t>NHD</a:t>
            </a:r>
          </a:p>
        </p:txBody>
      </p:sp>
      <p:sp>
        <p:nvSpPr>
          <p:cNvPr id="15" name="Shape 583"/>
          <p:cNvSpPr txBox="1"/>
          <p:nvPr/>
        </p:nvSpPr>
        <p:spPr>
          <a:xfrm>
            <a:off x="5659332" y="5326911"/>
            <a:ext cx="676002" cy="281311"/>
          </a:xfrm>
          <a:prstGeom prst="rect">
            <a:avLst/>
          </a:prstGeom>
          <a:noFill/>
          <a:ln>
            <a:noFill/>
          </a:ln>
        </p:spPr>
        <p:txBody>
          <a:bodyPr lIns="91425" tIns="45700" rIns="91425" bIns="45700" anchor="t" anchorCtr="0">
            <a:noAutofit/>
          </a:bodyPr>
          <a:lstStyle/>
          <a:p>
            <a:pPr>
              <a:buClr>
                <a:srgbClr val="C00000"/>
              </a:buClr>
              <a:buSzPct val="25000"/>
              <a:buFont typeface="Calibri"/>
              <a:buNone/>
            </a:pPr>
            <a:r>
              <a:rPr lang="en-US" sz="1600" b="1" kern="0" dirty="0">
                <a:solidFill>
                  <a:srgbClr val="C00000"/>
                </a:solidFill>
                <a:latin typeface="Calibri"/>
                <a:ea typeface="Calibri"/>
                <a:cs typeface="Calibri"/>
                <a:sym typeface="Calibri"/>
              </a:rPr>
              <a:t>WBD</a:t>
            </a:r>
          </a:p>
        </p:txBody>
      </p:sp>
      <p:sp>
        <p:nvSpPr>
          <p:cNvPr id="16" name="Shape 584"/>
          <p:cNvSpPr txBox="1"/>
          <p:nvPr/>
        </p:nvSpPr>
        <p:spPr>
          <a:xfrm>
            <a:off x="7260284" y="5943600"/>
            <a:ext cx="794502" cy="281311"/>
          </a:xfrm>
          <a:prstGeom prst="rect">
            <a:avLst/>
          </a:prstGeom>
          <a:noFill/>
          <a:ln>
            <a:noFill/>
          </a:ln>
        </p:spPr>
        <p:txBody>
          <a:bodyPr lIns="91425" tIns="45700" rIns="91425" bIns="45700" anchor="t" anchorCtr="0">
            <a:noAutofit/>
          </a:bodyPr>
          <a:lstStyle/>
          <a:p>
            <a:pPr>
              <a:buClr>
                <a:srgbClr val="D8D8D8"/>
              </a:buClr>
              <a:buSzPct val="25000"/>
              <a:buFont typeface="Calibri"/>
              <a:buNone/>
            </a:pPr>
            <a:r>
              <a:rPr lang="en-US" sz="1600" b="1" kern="0" dirty="0">
                <a:solidFill>
                  <a:srgbClr val="D8D8D8"/>
                </a:solidFill>
                <a:latin typeface="Calibri"/>
                <a:ea typeface="Calibri"/>
                <a:cs typeface="Calibri"/>
                <a:sym typeface="Calibri"/>
              </a:rPr>
              <a:t>3DEP</a:t>
            </a:r>
          </a:p>
        </p:txBody>
      </p:sp>
      <p:sp>
        <p:nvSpPr>
          <p:cNvPr id="17" name="Shape 522"/>
          <p:cNvSpPr txBox="1">
            <a:spLocks noGrp="1"/>
          </p:cNvSpPr>
          <p:nvPr>
            <p:ph type="body" idx="1"/>
            <p:extLst/>
          </p:nvPr>
        </p:nvSpPr>
        <p:spPr>
          <a:xfrm>
            <a:off x="372644" y="3090128"/>
            <a:ext cx="5216525" cy="3242591"/>
          </a:xfrm>
          <a:prstGeom prst="rect">
            <a:avLst/>
          </a:prstGeom>
          <a:noFill/>
          <a:ln>
            <a:noFill/>
          </a:ln>
        </p:spPr>
        <p:txBody>
          <a:bodyPr lIns="91425" tIns="91425" rIns="91425" bIns="91425" anchor="t" anchorCtr="0">
            <a:noAutofit/>
          </a:bodyPr>
          <a:lstStyle/>
          <a:p>
            <a:pPr marL="0" indent="0">
              <a:spcBef>
                <a:spcPts val="1200"/>
              </a:spcBef>
              <a:buNone/>
            </a:pPr>
            <a:r>
              <a:rPr lang="en-US" sz="1600" b="1" dirty="0">
                <a:solidFill>
                  <a:srgbClr val="006F4B"/>
                </a:solidFill>
              </a:rPr>
              <a:t>NHDPlus High Resolution (NHDPlus HR)</a:t>
            </a:r>
            <a:endParaRPr sz="1800" dirty="0">
              <a:solidFill>
                <a:srgbClr val="000000"/>
              </a:solidFill>
            </a:endParaRPr>
          </a:p>
          <a:p>
            <a:pPr marL="285750" indent="-285750">
              <a:spcBef>
                <a:spcPts val="1200"/>
              </a:spcBef>
              <a:buFont typeface="Wingdings" panose="05000000000000000000" pitchFamily="2" charset="2"/>
              <a:buChar char="§"/>
            </a:pPr>
            <a:r>
              <a:rPr lang="en-US" sz="1400" dirty="0"/>
              <a:t>Incorporates</a:t>
            </a:r>
            <a:r>
              <a:rPr lang="en-US" sz="1400" b="0" i="0" u="none" strike="noStrike" cap="none" dirty="0">
                <a:solidFill>
                  <a:srgbClr val="595959"/>
                </a:solidFill>
                <a:sym typeface="Arial"/>
              </a:rPr>
              <a:t> many of the best features of the NHD, WBD and 3D Elevation Program (3DEP) data to extend the hydro network across the landscape and enhance modeling</a:t>
            </a:r>
          </a:p>
          <a:p>
            <a:pPr marL="285750" indent="-285750">
              <a:spcBef>
                <a:spcPts val="1200"/>
              </a:spcBef>
              <a:buFont typeface="Wingdings" panose="05000000000000000000" pitchFamily="2" charset="2"/>
              <a:buChar char="§"/>
            </a:pPr>
            <a:r>
              <a:rPr lang="en-US" sz="1400" dirty="0"/>
              <a:t>Catchment areas create a seamless, scalable hydrologic framework</a:t>
            </a:r>
          </a:p>
          <a:p>
            <a:pPr marL="285750" indent="-285750">
              <a:spcBef>
                <a:spcPts val="1200"/>
              </a:spcBef>
              <a:buFont typeface="Wingdings" panose="05000000000000000000" pitchFamily="2" charset="2"/>
              <a:buChar char="§"/>
            </a:pPr>
            <a:r>
              <a:rPr lang="en-US" sz="1400" dirty="0"/>
              <a:t>Map and model the flow of water and related attributes across the landscape</a:t>
            </a:r>
          </a:p>
          <a:p>
            <a:pPr marL="285750" indent="-285750">
              <a:spcBef>
                <a:spcPts val="1200"/>
              </a:spcBef>
              <a:buFont typeface="Wingdings" panose="05000000000000000000" pitchFamily="2" charset="2"/>
              <a:buChar char="§"/>
            </a:pPr>
            <a:r>
              <a:rPr lang="en-US" sz="1400" dirty="0"/>
              <a:t>Can be generalized to many different scales</a:t>
            </a:r>
          </a:p>
          <a:p>
            <a:pPr marL="285750" indent="-285750">
              <a:spcBef>
                <a:spcPts val="1200"/>
              </a:spcBef>
              <a:buFont typeface="Wingdings" panose="05000000000000000000" pitchFamily="2" charset="2"/>
              <a:buChar char="§"/>
            </a:pPr>
            <a:r>
              <a:rPr lang="en-US" sz="1400" dirty="0"/>
              <a:t>NHDPlus HR Beta completed for CONUS in 2018</a:t>
            </a:r>
          </a:p>
        </p:txBody>
      </p:sp>
      <p:sp>
        <p:nvSpPr>
          <p:cNvPr id="18" name="Shape 522"/>
          <p:cNvSpPr txBox="1">
            <a:spLocks noGrp="1"/>
          </p:cNvSpPr>
          <p:nvPr>
            <p:ph type="body" idx="1"/>
            <p:extLst/>
          </p:nvPr>
        </p:nvSpPr>
        <p:spPr>
          <a:xfrm>
            <a:off x="304800" y="1251920"/>
            <a:ext cx="1664041" cy="1262679"/>
          </a:xfrm>
          <a:prstGeom prst="rect">
            <a:avLst/>
          </a:prstGeom>
          <a:noFill/>
          <a:ln>
            <a:noFill/>
          </a:ln>
        </p:spPr>
        <p:txBody>
          <a:bodyPr lIns="91425" tIns="91425" rIns="91425" bIns="91425" anchor="t" anchorCtr="0">
            <a:noAutofit/>
          </a:bodyPr>
          <a:lstStyle/>
          <a:p>
            <a:pPr marL="0" indent="0" algn="r">
              <a:spcBef>
                <a:spcPts val="0"/>
              </a:spcBef>
              <a:buNone/>
            </a:pPr>
            <a:r>
              <a:rPr lang="en-US" sz="1800" b="1" i="0" u="none" strike="noStrike" cap="none" dirty="0">
                <a:solidFill>
                  <a:srgbClr val="006F4B"/>
                </a:solidFill>
                <a:latin typeface="Arial"/>
                <a:ea typeface="Arial"/>
                <a:cs typeface="Arial"/>
                <a:sym typeface="Arial"/>
              </a:rPr>
              <a:t>National Hydrography Dataset (NHD)</a:t>
            </a:r>
          </a:p>
        </p:txBody>
      </p:sp>
    </p:spTree>
    <p:extLst>
      <p:ext uri="{BB962C8B-B14F-4D97-AF65-F5344CB8AC3E}">
        <p14:creationId xmlns:p14="http://schemas.microsoft.com/office/powerpoint/2010/main" val="3586631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Shape 491"/>
          <p:cNvPicPr preferRelativeResize="0"/>
          <p:nvPr/>
        </p:nvPicPr>
        <p:blipFill rotWithShape="1">
          <a:blip r:embed="rId3">
            <a:alphaModFix/>
          </a:blip>
          <a:srcRect/>
          <a:stretch/>
        </p:blipFill>
        <p:spPr>
          <a:xfrm>
            <a:off x="17928" y="4481"/>
            <a:ext cx="9126000" cy="6796199"/>
          </a:xfrm>
          <a:prstGeom prst="rect">
            <a:avLst/>
          </a:prstGeom>
          <a:noFill/>
          <a:ln>
            <a:noFill/>
          </a:ln>
        </p:spPr>
      </p:pic>
    </p:spTree>
    <p:extLst>
      <p:ext uri="{BB962C8B-B14F-4D97-AF65-F5344CB8AC3E}">
        <p14:creationId xmlns:p14="http://schemas.microsoft.com/office/powerpoint/2010/main" val="1861465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Shape 513"/>
          <p:cNvPicPr preferRelativeResize="0"/>
          <p:nvPr/>
        </p:nvPicPr>
        <p:blipFill rotWithShape="1">
          <a:blip r:embed="rId3">
            <a:alphaModFix/>
          </a:blip>
          <a:srcRect l="7500" t="14337" r="13333" b="17289"/>
          <a:stretch/>
        </p:blipFill>
        <p:spPr>
          <a:xfrm>
            <a:off x="762000" y="727668"/>
            <a:ext cx="7239000" cy="4724400"/>
          </a:xfrm>
          <a:prstGeom prst="rect">
            <a:avLst/>
          </a:prstGeom>
          <a:noFill/>
          <a:ln>
            <a:noFill/>
          </a:ln>
        </p:spPr>
      </p:pic>
      <p:pic>
        <p:nvPicPr>
          <p:cNvPr id="3" name="Shape 513"/>
          <p:cNvPicPr preferRelativeResize="0"/>
          <p:nvPr/>
        </p:nvPicPr>
        <p:blipFill rotWithShape="1">
          <a:blip r:embed="rId3">
            <a:alphaModFix/>
          </a:blip>
          <a:srcRect l="82501" t="91110" r="4184" b="3376"/>
          <a:stretch/>
        </p:blipFill>
        <p:spPr>
          <a:xfrm>
            <a:off x="6553200" y="5477189"/>
            <a:ext cx="1217525" cy="381000"/>
          </a:xfrm>
          <a:prstGeom prst="rect">
            <a:avLst/>
          </a:prstGeom>
          <a:noFill/>
          <a:ln>
            <a:noFill/>
          </a:ln>
        </p:spPr>
      </p:pic>
      <p:pic>
        <p:nvPicPr>
          <p:cNvPr id="4" name="Shape 513"/>
          <p:cNvPicPr preferRelativeResize="0"/>
          <p:nvPr/>
        </p:nvPicPr>
        <p:blipFill rotWithShape="1">
          <a:blip r:embed="rId3">
            <a:alphaModFix/>
          </a:blip>
          <a:srcRect l="40000" t="94842" r="40833" b="1850"/>
          <a:stretch/>
        </p:blipFill>
        <p:spPr>
          <a:xfrm>
            <a:off x="6094325" y="5858189"/>
            <a:ext cx="1752600" cy="228600"/>
          </a:xfrm>
          <a:prstGeom prst="rect">
            <a:avLst/>
          </a:prstGeom>
          <a:noFill/>
          <a:ln>
            <a:noFill/>
          </a:ln>
        </p:spPr>
      </p:pic>
    </p:spTree>
    <p:extLst>
      <p:ext uri="{BB962C8B-B14F-4D97-AF65-F5344CB8AC3E}">
        <p14:creationId xmlns:p14="http://schemas.microsoft.com/office/powerpoint/2010/main" val="1008328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76200"/>
            <a:ext cx="7556313" cy="995082"/>
          </a:xfrm>
        </p:spPr>
        <p:txBody>
          <a:bodyPr/>
          <a:lstStyle/>
          <a:p>
            <a:br>
              <a:rPr lang="en-US" sz="3200" dirty="0"/>
            </a:br>
            <a:br>
              <a:rPr lang="en-US" sz="3200" dirty="0"/>
            </a:br>
            <a:r>
              <a:rPr lang="en-US" sz="3200" dirty="0"/>
              <a:t>               Mission Support Teams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1225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9090" y="1219200"/>
            <a:ext cx="85344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prstClr val="black"/>
                </a:solidFill>
                <a:latin typeface="Calibri"/>
              </a:rPr>
              <a:t>Coastal Storm Response Team</a:t>
            </a:r>
          </a:p>
          <a:p>
            <a:pPr marL="457200" indent="-457200">
              <a:buFont typeface="Arial" panose="020B0604020202020204" pitchFamily="34" charset="0"/>
              <a:buChar char="•"/>
            </a:pPr>
            <a:r>
              <a:rPr lang="en-US" sz="3200" dirty="0">
                <a:solidFill>
                  <a:prstClr val="black"/>
                </a:solidFill>
                <a:latin typeface="Calibri"/>
              </a:rPr>
              <a:t>Inland Flood Team</a:t>
            </a:r>
          </a:p>
          <a:p>
            <a:pPr marL="457200" indent="-457200">
              <a:buFont typeface="Arial" panose="020B0604020202020204" pitchFamily="34" charset="0"/>
              <a:buChar char="•"/>
            </a:pPr>
            <a:r>
              <a:rPr lang="en-US" sz="3200" dirty="0">
                <a:solidFill>
                  <a:prstClr val="black"/>
                </a:solidFill>
                <a:latin typeface="Calibri"/>
              </a:rPr>
              <a:t>Geospatial Information Response Team</a:t>
            </a:r>
          </a:p>
          <a:p>
            <a:endParaRPr lang="en-US" sz="3200" dirty="0">
              <a:solidFill>
                <a:prstClr val="black"/>
              </a:solidFill>
              <a:latin typeface="Calibri"/>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033485"/>
            <a:ext cx="183315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759165"/>
            <a:ext cx="1928284" cy="192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3641" y="4221480"/>
            <a:ext cx="1421279"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5048725"/>
            <a:ext cx="1429668"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62000" y="2895600"/>
            <a:ext cx="8001000" cy="369332"/>
          </a:xfrm>
          <a:prstGeom prst="rect">
            <a:avLst/>
          </a:prstGeom>
          <a:noFill/>
        </p:spPr>
        <p:txBody>
          <a:bodyPr wrap="square" rtlCol="0">
            <a:spAutoFit/>
          </a:bodyPr>
          <a:lstStyle/>
          <a:p>
            <a:r>
              <a:rPr lang="it-IT" sz="1800" b="1" dirty="0">
                <a:solidFill>
                  <a:schemeClr val="accent5">
                    <a:lumMod val="75000"/>
                  </a:schemeClr>
                </a:solidFill>
              </a:rPr>
              <a:t>Coordinate        Communicate        Acquire </a:t>
            </a:r>
            <a:r>
              <a:rPr lang="it-IT" sz="1800" dirty="0">
                <a:solidFill>
                  <a:schemeClr val="accent5">
                    <a:lumMod val="75000"/>
                  </a:schemeClr>
                </a:solidFill>
              </a:rPr>
              <a:t>        </a:t>
            </a:r>
            <a:r>
              <a:rPr lang="it-IT" sz="1800" b="1" dirty="0">
                <a:solidFill>
                  <a:schemeClr val="accent5">
                    <a:lumMod val="75000"/>
                  </a:schemeClr>
                </a:solidFill>
              </a:rPr>
              <a:t>Archive</a:t>
            </a:r>
            <a:r>
              <a:rPr lang="it-IT" sz="1800" dirty="0">
                <a:solidFill>
                  <a:schemeClr val="accent5">
                    <a:lumMod val="75000"/>
                  </a:schemeClr>
                </a:solidFill>
              </a:rPr>
              <a:t>        </a:t>
            </a:r>
            <a:r>
              <a:rPr lang="it-IT" sz="1800" b="1" dirty="0">
                <a:solidFill>
                  <a:schemeClr val="accent5">
                    <a:lumMod val="75000"/>
                  </a:schemeClr>
                </a:solidFill>
              </a:rPr>
              <a:t>Distribute </a:t>
            </a:r>
          </a:p>
        </p:txBody>
      </p:sp>
      <p:sp>
        <p:nvSpPr>
          <p:cNvPr id="10" name="object 8"/>
          <p:cNvSpPr txBox="1"/>
          <p:nvPr/>
        </p:nvSpPr>
        <p:spPr>
          <a:xfrm>
            <a:off x="278130" y="3352800"/>
            <a:ext cx="8077200" cy="2039020"/>
          </a:xfrm>
          <a:prstGeom prst="rect">
            <a:avLst/>
          </a:prstGeom>
        </p:spPr>
        <p:txBody>
          <a:bodyPr vert="horz" wrap="square" lIns="0" tIns="0" rIns="0" bIns="0" rtlCol="0">
            <a:spAutoFit/>
          </a:bodyPr>
          <a:lstStyle/>
          <a:p>
            <a:pPr marL="184150" lvl="0" indent="-171450" fontAlgn="auto">
              <a:lnSpc>
                <a:spcPct val="100000"/>
              </a:lnSpc>
              <a:spcBef>
                <a:spcPts val="765"/>
              </a:spcBef>
              <a:spcAft>
                <a:spcPts val="0"/>
              </a:spcAft>
              <a:buClr>
                <a:schemeClr val="tx1"/>
              </a:buClr>
              <a:buFont typeface="Wingdings" panose="05000000000000000000" pitchFamily="2" charset="2"/>
              <a:buChar char="§"/>
              <a:tabLst>
                <a:tab pos="354965" algn="l"/>
                <a:tab pos="355600" algn="l"/>
              </a:tabLst>
            </a:pPr>
            <a:endParaRPr lang="en-US" sz="1050" dirty="0">
              <a:solidFill>
                <a:schemeClr val="tx1"/>
              </a:solidFill>
              <a:latin typeface="Calibri"/>
              <a:cs typeface="Calibri"/>
            </a:endParaRPr>
          </a:p>
          <a:p>
            <a:pPr marL="812800" lvl="1" indent="-342900">
              <a:buClr>
                <a:schemeClr val="tx1"/>
              </a:buClr>
              <a:buFont typeface="Wingdings" panose="05000000000000000000" pitchFamily="2" charset="2"/>
              <a:buChar char="§"/>
              <a:tabLst>
                <a:tab pos="354965" algn="l"/>
                <a:tab pos="355600" algn="l"/>
              </a:tabLst>
            </a:pPr>
            <a:r>
              <a:rPr lang="en-US" sz="2000" spc="-5" dirty="0">
                <a:latin typeface="Calibri"/>
                <a:cs typeface="Calibri"/>
              </a:rPr>
              <a:t>Hazards Data Distribution System (HDDS) </a:t>
            </a:r>
          </a:p>
          <a:p>
            <a:pPr marL="812800" lvl="1" indent="-342900">
              <a:buClr>
                <a:schemeClr val="tx1"/>
              </a:buClr>
              <a:buFont typeface="Wingdings" panose="05000000000000000000" pitchFamily="2" charset="2"/>
              <a:buChar char="§"/>
              <a:tabLst>
                <a:tab pos="354965" algn="l"/>
                <a:tab pos="355600" algn="l"/>
              </a:tabLst>
            </a:pPr>
            <a:r>
              <a:rPr lang="en-US" sz="2000" spc="-5" dirty="0">
                <a:latin typeface="Calibri"/>
                <a:cs typeface="Calibri"/>
              </a:rPr>
              <a:t>Collection Management Tool (CMT)</a:t>
            </a:r>
          </a:p>
          <a:p>
            <a:pPr marL="812800" lvl="1" indent="-342900">
              <a:buClr>
                <a:schemeClr val="tx1"/>
              </a:buClr>
              <a:buFont typeface="Wingdings" panose="05000000000000000000" pitchFamily="2" charset="2"/>
              <a:buChar char="§"/>
              <a:tabLst>
                <a:tab pos="354965" algn="l"/>
                <a:tab pos="355600" algn="l"/>
              </a:tabLst>
            </a:pPr>
            <a:r>
              <a:rPr lang="en-US" sz="2000" spc="-5" dirty="0">
                <a:latin typeface="Calibri"/>
                <a:cs typeface="Calibri"/>
              </a:rPr>
              <a:t>International Charter (IC)</a:t>
            </a:r>
            <a:endParaRPr lang="en-US" sz="2400" spc="-5" dirty="0">
              <a:latin typeface="Calibri"/>
              <a:cs typeface="Calibri"/>
            </a:endParaRPr>
          </a:p>
          <a:p>
            <a:pPr marL="812800" lvl="1" indent="-342900">
              <a:buClr>
                <a:schemeClr val="tx1"/>
              </a:buClr>
              <a:buFont typeface="Wingdings" panose="05000000000000000000" pitchFamily="2" charset="2"/>
              <a:buChar char="§"/>
              <a:tabLst>
                <a:tab pos="354965" algn="l"/>
                <a:tab pos="355600" algn="l"/>
              </a:tabLst>
            </a:pPr>
            <a:r>
              <a:rPr lang="en-US" sz="2000" spc="-5" dirty="0">
                <a:latin typeface="Calibri"/>
                <a:cs typeface="Calibri"/>
              </a:rPr>
              <a:t>Web Mapping Application (DCPR)</a:t>
            </a:r>
          </a:p>
          <a:p>
            <a:pPr marL="12700" fontAlgn="auto">
              <a:lnSpc>
                <a:spcPct val="100000"/>
              </a:lnSpc>
              <a:spcBef>
                <a:spcPts val="0"/>
              </a:spcBef>
              <a:spcAft>
                <a:spcPts val="0"/>
              </a:spcAft>
              <a:buClr>
                <a:schemeClr val="tx1"/>
              </a:buClr>
              <a:tabLst>
                <a:tab pos="354965" algn="l"/>
                <a:tab pos="355600" algn="l"/>
              </a:tabLst>
            </a:pPr>
            <a:endParaRPr lang="en-US" sz="2000" spc="-5" dirty="0">
              <a:latin typeface="Calibri"/>
              <a:cs typeface="Calibri"/>
            </a:endParaRPr>
          </a:p>
          <a:p>
            <a:pPr marL="355600" indent="-342900" fontAlgn="auto">
              <a:lnSpc>
                <a:spcPct val="100000"/>
              </a:lnSpc>
              <a:spcBef>
                <a:spcPts val="0"/>
              </a:spcBef>
              <a:spcAft>
                <a:spcPts val="0"/>
              </a:spcAft>
              <a:buClr>
                <a:schemeClr val="tx1"/>
              </a:buClr>
              <a:buFont typeface="Wingdings" panose="05000000000000000000" pitchFamily="2" charset="2"/>
              <a:buChar char="§"/>
              <a:tabLst>
                <a:tab pos="354965" algn="l"/>
                <a:tab pos="355600" algn="l"/>
              </a:tabLst>
            </a:pPr>
            <a:endParaRPr lang="en-US" spc="-5" dirty="0">
              <a:solidFill>
                <a:schemeClr val="tx1"/>
              </a:solidFill>
              <a:latin typeface="Calibri"/>
              <a:cs typeface="Calibri"/>
            </a:endParaRPr>
          </a:p>
        </p:txBody>
      </p:sp>
    </p:spTree>
    <p:extLst>
      <p:ext uri="{BB962C8B-B14F-4D97-AF65-F5344CB8AC3E}">
        <p14:creationId xmlns:p14="http://schemas.microsoft.com/office/powerpoint/2010/main" val="2709709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title"/>
          </p:nvPr>
        </p:nvSpPr>
        <p:spPr>
          <a:xfrm>
            <a:off x="498474" y="134469"/>
            <a:ext cx="7556312" cy="995082"/>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6F4B"/>
              </a:buClr>
              <a:buSzPct val="25000"/>
              <a:buFont typeface="Arial"/>
              <a:buNone/>
            </a:pPr>
            <a:r>
              <a:rPr lang="en-US" sz="3600" b="0" i="0" u="none" strike="noStrike" cap="none" dirty="0">
                <a:latin typeface="Arial"/>
                <a:ea typeface="Arial"/>
                <a:cs typeface="Arial"/>
                <a:sym typeface="Arial"/>
              </a:rPr>
              <a:t>NHDPlus</a:t>
            </a:r>
            <a:r>
              <a:rPr lang="en-US" sz="3600" b="0" i="0" u="none" strike="noStrike" cap="none" dirty="0">
                <a:solidFill>
                  <a:srgbClr val="006F4B"/>
                </a:solidFill>
                <a:latin typeface="Arial"/>
                <a:ea typeface="Arial"/>
                <a:cs typeface="Arial"/>
                <a:sym typeface="Arial"/>
              </a:rPr>
              <a:t> HR Beta Status</a:t>
            </a:r>
          </a:p>
        </p:txBody>
      </p:sp>
      <p:sp>
        <p:nvSpPr>
          <p:cNvPr id="787" name="Shape 787"/>
          <p:cNvSpPr txBox="1">
            <a:spLocks noGrp="1"/>
          </p:cNvSpPr>
          <p:nvPr>
            <p:ph type="body" idx="1"/>
            <p:extLst/>
          </p:nvPr>
        </p:nvSpPr>
        <p:spPr>
          <a:xfrm>
            <a:off x="312963" y="1262192"/>
            <a:ext cx="2511517" cy="3538408"/>
          </a:xfrm>
          <a:prstGeom prst="rect">
            <a:avLst/>
          </a:prstGeom>
          <a:noFill/>
          <a:ln>
            <a:noFill/>
          </a:ln>
        </p:spPr>
        <p:txBody>
          <a:bodyPr lIns="91425" tIns="91425" rIns="91425" bIns="91425" anchor="t" anchorCtr="0">
            <a:noAutofit/>
          </a:bodyPr>
          <a:lstStyle/>
          <a:p>
            <a:pPr indent="-228600">
              <a:spcBef>
                <a:spcPts val="1200"/>
              </a:spcBef>
              <a:buClr>
                <a:srgbClr val="006F4B"/>
              </a:buClr>
              <a:buSzPct val="75000"/>
            </a:pPr>
            <a:r>
              <a:rPr lang="en-US" sz="1600" dirty="0">
                <a:solidFill>
                  <a:srgbClr val="006F4B"/>
                </a:solidFill>
              </a:rPr>
              <a:t>First </a:t>
            </a:r>
            <a:r>
              <a:rPr lang="en-US" sz="1600" dirty="0">
                <a:solidFill>
                  <a:srgbClr val="006F4B"/>
                </a:solidFill>
                <a:sym typeface="Arial"/>
              </a:rPr>
              <a:t>Beta datasets released in April, 2017</a:t>
            </a:r>
            <a:endParaRPr lang="en-US" sz="1600" dirty="0">
              <a:solidFill>
                <a:srgbClr val="006F4B"/>
              </a:solidFill>
            </a:endParaRPr>
          </a:p>
          <a:p>
            <a:pPr indent="-228600">
              <a:spcBef>
                <a:spcPts val="1200"/>
              </a:spcBef>
              <a:buClr>
                <a:srgbClr val="006F4B"/>
              </a:buClr>
              <a:buSzPct val="75000"/>
            </a:pPr>
            <a:r>
              <a:rPr lang="en-US" sz="1600" dirty="0">
                <a:solidFill>
                  <a:srgbClr val="006F4B"/>
                </a:solidFill>
                <a:sym typeface="Arial"/>
              </a:rPr>
              <a:t>Beta completed in 2018 for CONUS, followed by AK, HI, and territories</a:t>
            </a:r>
            <a:endParaRPr lang="en-US" sz="1600" dirty="0">
              <a:solidFill>
                <a:srgbClr val="006F4B"/>
              </a:solidFill>
            </a:endParaRPr>
          </a:p>
          <a:p>
            <a:pPr lvl="0" indent="-228600">
              <a:spcBef>
                <a:spcPts val="1200"/>
              </a:spcBef>
              <a:buClr>
                <a:srgbClr val="006F4B"/>
              </a:buClr>
              <a:buSzPct val="75000"/>
              <a:buFont typeface="Noto Sans Symbols"/>
              <a:buChar char="■"/>
            </a:pPr>
            <a:r>
              <a:rPr lang="en-US" sz="1600" dirty="0">
                <a:solidFill>
                  <a:srgbClr val="006F4B"/>
                </a:solidFill>
              </a:rPr>
              <a:t>Users invited to QC Beta datasets</a:t>
            </a:r>
          </a:p>
          <a:p>
            <a:pPr lvl="0" indent="-228600">
              <a:spcBef>
                <a:spcPts val="1200"/>
              </a:spcBef>
              <a:buClr>
                <a:srgbClr val="006F4B"/>
              </a:buClr>
              <a:buSzPct val="75000"/>
              <a:buFont typeface="Noto Sans Symbols"/>
              <a:buChar char="■"/>
            </a:pPr>
            <a:r>
              <a:rPr lang="en-US" sz="1600" dirty="0">
                <a:solidFill>
                  <a:srgbClr val="006F4B"/>
                </a:solidFill>
              </a:rPr>
              <a:t>QC feedback used to update and improve the next dataset release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981200"/>
            <a:ext cx="5885768" cy="420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0" y="6197046"/>
            <a:ext cx="1981200" cy="276999"/>
          </a:xfrm>
          <a:prstGeom prst="rect">
            <a:avLst/>
          </a:prstGeom>
          <a:noFill/>
        </p:spPr>
        <p:txBody>
          <a:bodyPr wrap="square" rtlCol="0">
            <a:spAutoFit/>
          </a:bodyPr>
          <a:lstStyle/>
          <a:p>
            <a:r>
              <a:rPr lang="en-US" sz="1200" dirty="0"/>
              <a:t>As of June 29, 2017 </a:t>
            </a:r>
          </a:p>
        </p:txBody>
      </p:sp>
      <p:sp>
        <p:nvSpPr>
          <p:cNvPr id="6" name="TextBox 5"/>
          <p:cNvSpPr txBox="1"/>
          <p:nvPr/>
        </p:nvSpPr>
        <p:spPr>
          <a:xfrm>
            <a:off x="533400" y="6335545"/>
            <a:ext cx="2669064" cy="276999"/>
          </a:xfrm>
          <a:prstGeom prst="rect">
            <a:avLst/>
          </a:prstGeom>
          <a:noFill/>
        </p:spPr>
        <p:txBody>
          <a:bodyPr wrap="none" rtlCol="0">
            <a:spAutoFit/>
          </a:bodyPr>
          <a:lstStyle/>
          <a:p>
            <a:r>
              <a:rPr lang="en-US" sz="1200" dirty="0"/>
              <a:t>https://nhd.usgs.gov/NHDPlus_HR.html</a:t>
            </a:r>
          </a:p>
        </p:txBody>
      </p:sp>
    </p:spTree>
    <p:extLst>
      <p:ext uri="{BB962C8B-B14F-4D97-AF65-F5344CB8AC3E}">
        <p14:creationId xmlns:p14="http://schemas.microsoft.com/office/powerpoint/2010/main" val="194887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63204" y="0"/>
            <a:ext cx="9144000" cy="685800"/>
            <a:chOff x="0" y="0"/>
            <a:chExt cx="9144000" cy="685800"/>
          </a:xfrm>
        </p:grpSpPr>
        <p:sp>
          <p:nvSpPr>
            <p:cNvPr id="7" name="Rectangle 6"/>
            <p:cNvSpPr/>
            <p:nvPr/>
          </p:nvSpPr>
          <p:spPr>
            <a:xfrm>
              <a:off x="0" y="0"/>
              <a:ext cx="9144000" cy="6858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p:cNvSpPr txBox="1">
              <a:spLocks/>
            </p:cNvSpPr>
            <p:nvPr/>
          </p:nvSpPr>
          <p:spPr>
            <a:xfrm>
              <a:off x="228600" y="76200"/>
              <a:ext cx="8216604" cy="457199"/>
            </a:xfrm>
            <a:prstGeom prst="rect">
              <a:avLst/>
            </a:prstGeom>
          </p:spPr>
          <p:txBody>
            <a:bodyPr>
              <a:noAutofit/>
            </a:bodyPr>
            <a:lstStyle>
              <a:lvl1pPr algn="l" defTabSz="914400" rtl="0" eaLnBrk="1" latinLnBrk="0" hangingPunct="1">
                <a:spcBef>
                  <a:spcPct val="0"/>
                </a:spcBef>
                <a:buNone/>
                <a:defRPr sz="3600" kern="1200">
                  <a:solidFill>
                    <a:srgbClr val="006F41"/>
                  </a:solidFill>
                  <a:latin typeface="Arial" panose="020B0604020202020204" pitchFamily="34" charset="0"/>
                  <a:ea typeface="+mj-ea"/>
                  <a:cs typeface="Arial" panose="020B0604020202020204" pitchFamily="34" charset="0"/>
                </a:defRPr>
              </a:lvl1pPr>
            </a:lstStyle>
            <a:p>
              <a:r>
                <a:rPr lang="en-US" sz="2800" dirty="0">
                  <a:solidFill>
                    <a:prstClr val="white"/>
                  </a:solidFill>
                </a:rPr>
                <a:t>National Geospatial Program </a:t>
              </a:r>
              <a:r>
                <a:rPr lang="en-US" sz="2000" dirty="0">
                  <a:solidFill>
                    <a:prstClr val="white"/>
                  </a:solidFill>
                </a:rPr>
                <a:t>Data and Information</a:t>
              </a:r>
            </a:p>
            <a:p>
              <a:pPr algn="ctr"/>
              <a:endParaRPr lang="en-US" sz="2000" dirty="0">
                <a:solidFill>
                  <a:prstClr val="white"/>
                </a:solidFill>
              </a:endParaRPr>
            </a:p>
          </p:txBody>
        </p:sp>
      </p:grpSp>
      <p:sp>
        <p:nvSpPr>
          <p:cNvPr id="2" name="TextBox 1"/>
          <p:cNvSpPr txBox="1"/>
          <p:nvPr/>
        </p:nvSpPr>
        <p:spPr>
          <a:xfrm>
            <a:off x="152400" y="762000"/>
            <a:ext cx="4121298" cy="646331"/>
          </a:xfrm>
          <a:prstGeom prst="rect">
            <a:avLst/>
          </a:prstGeom>
          <a:noFill/>
        </p:spPr>
        <p:txBody>
          <a:bodyPr wrap="square" rtlCol="0">
            <a:spAutoFit/>
          </a:bodyPr>
          <a:lstStyle/>
          <a:p>
            <a:r>
              <a:rPr lang="en-US" dirty="0">
                <a:solidFill>
                  <a:schemeClr val="bg1"/>
                </a:solidFill>
                <a:hlinkClick r:id="rId3"/>
              </a:rPr>
              <a:t>https://viewer.nationalmap.gov/launch/</a:t>
            </a:r>
            <a:endParaRPr lang="en-US" dirty="0">
              <a:solidFill>
                <a:schemeClr val="bg1"/>
              </a:solidFill>
            </a:endParaRPr>
          </a:p>
          <a:p>
            <a:endParaRPr lang="en-US" dirty="0">
              <a:solidFill>
                <a:prstClr val="black"/>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73" y="1295400"/>
            <a:ext cx="773961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834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644897" y="219670"/>
            <a:ext cx="5428602" cy="646331"/>
          </a:xfrm>
          <a:prstGeom prst="rect">
            <a:avLst/>
          </a:prstGeom>
          <a:noFill/>
        </p:spPr>
        <p:txBody>
          <a:bodyPr wrap="none" rtlCol="0">
            <a:spAutoFit/>
          </a:bodyPr>
          <a:lstStyle/>
          <a:p>
            <a:pPr algn="ctr"/>
            <a:r>
              <a:rPr lang="en-US" sz="3600" dirty="0"/>
              <a:t>USGS National Map Liaisons</a:t>
            </a:r>
            <a:endParaRPr lang="en-US" dirty="0"/>
          </a:p>
        </p:txBody>
      </p:sp>
      <p:pic>
        <p:nvPicPr>
          <p:cNvPr id="105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01" y="853440"/>
            <a:ext cx="7477599" cy="5394960"/>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635603" y="6287869"/>
            <a:ext cx="3593997" cy="646331"/>
          </a:xfrm>
          <a:prstGeom prst="rect">
            <a:avLst/>
          </a:prstGeom>
          <a:noFill/>
        </p:spPr>
        <p:txBody>
          <a:bodyPr wrap="none" rtlCol="0">
            <a:spAutoFit/>
          </a:bodyPr>
          <a:lstStyle/>
          <a:p>
            <a:r>
              <a:rPr lang="en-US" dirty="0">
                <a:hlinkClick r:id="rId4"/>
              </a:rPr>
              <a:t>https://liaisons.usgs.gov/geospatial/</a:t>
            </a:r>
            <a:endParaRPr lang="en-US" dirty="0"/>
          </a:p>
          <a:p>
            <a:endParaRPr lang="en-US" dirty="0"/>
          </a:p>
        </p:txBody>
      </p:sp>
    </p:spTree>
    <p:extLst>
      <p:ext uri="{BB962C8B-B14F-4D97-AF65-F5344CB8AC3E}">
        <p14:creationId xmlns:p14="http://schemas.microsoft.com/office/powerpoint/2010/main" val="3337319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838200"/>
            <a:ext cx="3410965" cy="4663440"/>
          </a:xfrm>
          <a:prstGeom prst="rect">
            <a:avLst/>
          </a:prstGeom>
          <a:ln w="31750">
            <a:solidFill>
              <a:schemeClr val="tx1"/>
            </a:solidFill>
          </a:ln>
          <a:effectLst>
            <a:glow rad="127000">
              <a:schemeClr val="accent1">
                <a:alpha val="0"/>
              </a:schemeClr>
            </a:glow>
          </a:effectLst>
        </p:spPr>
      </p:pic>
      <p:sp>
        <p:nvSpPr>
          <p:cNvPr id="2" name="Title 1"/>
          <p:cNvSpPr>
            <a:spLocks noGrp="1"/>
          </p:cNvSpPr>
          <p:nvPr>
            <p:ph type="title"/>
          </p:nvPr>
        </p:nvSpPr>
        <p:spPr>
          <a:xfrm>
            <a:off x="4495800" y="990600"/>
            <a:ext cx="3657600" cy="2286000"/>
          </a:xfrm>
        </p:spPr>
        <p:txBody>
          <a:bodyPr>
            <a:normAutofit fontScale="90000"/>
          </a:bodyPr>
          <a:lstStyle/>
          <a:p>
            <a:pPr algn="ctr"/>
            <a:r>
              <a:rPr lang="en-US" sz="4400" dirty="0">
                <a:solidFill>
                  <a:schemeClr val="tx1"/>
                </a:solidFill>
              </a:rPr>
              <a:t>Questions</a:t>
            </a:r>
            <a:br>
              <a:rPr lang="en-US" sz="4400" dirty="0">
                <a:solidFill>
                  <a:schemeClr val="tx1"/>
                </a:solidFill>
              </a:rPr>
            </a:br>
            <a:r>
              <a:rPr lang="en-US" sz="4400" dirty="0">
                <a:solidFill>
                  <a:schemeClr val="tx1"/>
                </a:solidFill>
              </a:rPr>
              <a:t>&amp;</a:t>
            </a:r>
            <a:br>
              <a:rPr lang="en-US" sz="4400" dirty="0">
                <a:solidFill>
                  <a:schemeClr val="tx1"/>
                </a:solidFill>
              </a:rPr>
            </a:br>
            <a:r>
              <a:rPr lang="en-US" sz="4400" dirty="0">
                <a:solidFill>
                  <a:schemeClr val="tx1"/>
                </a:solidFill>
              </a:rPr>
              <a:t>Discussion</a:t>
            </a:r>
            <a:br>
              <a:rPr lang="en-US" sz="4400" dirty="0">
                <a:solidFill>
                  <a:schemeClr val="tx1"/>
                </a:solidFill>
              </a:rPr>
            </a:br>
            <a:endParaRPr lang="en-US" sz="4400" dirty="0">
              <a:solidFill>
                <a:schemeClr val="tx1"/>
              </a:solidFill>
            </a:endParaRPr>
          </a:p>
        </p:txBody>
      </p:sp>
      <p:pic>
        <p:nvPicPr>
          <p:cNvPr id="4" name="Picture 2" descr="C:\Documents and Settings\vfisher\My Documents\My Pictures\Microsoft Clip Organizer\j0434411.wmf"/>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5979" t="-2283" r="1"/>
          <a:stretch/>
        </p:blipFill>
        <p:spPr>
          <a:xfrm>
            <a:off x="6629400" y="4191000"/>
            <a:ext cx="1989625" cy="2011680"/>
          </a:xfrm>
        </p:spPr>
      </p:pic>
    </p:spTree>
    <p:extLst>
      <p:ext uri="{BB962C8B-B14F-4D97-AF65-F5344CB8AC3E}">
        <p14:creationId xmlns:p14="http://schemas.microsoft.com/office/powerpoint/2010/main" val="1983737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4110021" y="914400"/>
            <a:ext cx="4805379" cy="3108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677862" y="316468"/>
            <a:ext cx="6256338" cy="369332"/>
          </a:xfrm>
          <a:prstGeom prst="rect">
            <a:avLst/>
          </a:prstGeom>
        </p:spPr>
        <p:txBody>
          <a:bodyPr vert="horz" wrap="square" lIns="0" tIns="0" rIns="0" bIns="0" rtlCol="0">
            <a:spAutoFit/>
          </a:bodyPr>
          <a:lstStyle/>
          <a:p>
            <a:pPr marL="12700">
              <a:lnSpc>
                <a:spcPct val="100000"/>
              </a:lnSpc>
            </a:pPr>
            <a:r>
              <a:rPr sz="2400" b="0" spc="-5" dirty="0"/>
              <a:t>Hazards </a:t>
            </a:r>
            <a:r>
              <a:rPr sz="2400" b="0" spc="-10" dirty="0"/>
              <a:t>Data </a:t>
            </a:r>
            <a:r>
              <a:rPr sz="2400" b="0" spc="-5" dirty="0"/>
              <a:t>Distribution System</a:t>
            </a:r>
            <a:r>
              <a:rPr sz="2400" b="0" spc="50" dirty="0"/>
              <a:t> </a:t>
            </a:r>
            <a:r>
              <a:rPr sz="2400" b="0" spc="-5" dirty="0"/>
              <a:t>(HDDS)</a:t>
            </a:r>
            <a:endParaRPr sz="2400" b="0" dirty="0"/>
          </a:p>
        </p:txBody>
      </p:sp>
      <p:sp>
        <p:nvSpPr>
          <p:cNvPr id="3" name="object 3"/>
          <p:cNvSpPr txBox="1"/>
          <p:nvPr/>
        </p:nvSpPr>
        <p:spPr>
          <a:xfrm>
            <a:off x="228600" y="986533"/>
            <a:ext cx="8014335" cy="5763116"/>
          </a:xfrm>
          <a:prstGeom prst="rect">
            <a:avLst/>
          </a:prstGeom>
        </p:spPr>
        <p:txBody>
          <a:bodyPr vert="horz" wrap="square" lIns="0" tIns="0" rIns="0" bIns="0" rtlCol="0">
            <a:spAutoFit/>
          </a:bodyPr>
          <a:lstStyle/>
          <a:p>
            <a:pPr marL="299085" indent="-286385">
              <a:buFont typeface="Wingdings"/>
              <a:buChar char=""/>
              <a:tabLst>
                <a:tab pos="299720" algn="l"/>
              </a:tabLst>
            </a:pPr>
            <a:endParaRPr lang="en-US" sz="2000" spc="-5" dirty="0">
              <a:solidFill>
                <a:prstClr val="black"/>
              </a:solidFill>
              <a:latin typeface="Tahoma"/>
              <a:cs typeface="Tahoma"/>
            </a:endParaRPr>
          </a:p>
          <a:p>
            <a:pPr marL="299085" indent="-286385">
              <a:buFont typeface="Wingdings"/>
              <a:buChar char=""/>
              <a:tabLst>
                <a:tab pos="299720" algn="l"/>
              </a:tabLst>
            </a:pPr>
            <a:r>
              <a:rPr sz="2000" spc="-5" dirty="0">
                <a:solidFill>
                  <a:prstClr val="black"/>
                </a:solidFill>
                <a:latin typeface="Tahoma"/>
                <a:cs typeface="Tahoma"/>
              </a:rPr>
              <a:t>Features</a:t>
            </a:r>
            <a:r>
              <a:rPr lang="en-US" sz="2000" spc="-5" dirty="0">
                <a:solidFill>
                  <a:prstClr val="black"/>
                </a:solidFill>
                <a:latin typeface="Tahoma"/>
                <a:cs typeface="Tahoma"/>
              </a:rPr>
              <a:t> </a:t>
            </a:r>
            <a:endParaRPr sz="2000" dirty="0">
              <a:solidFill>
                <a:prstClr val="black"/>
              </a:solidFill>
              <a:latin typeface="Tahoma"/>
              <a:cs typeface="Tahoma"/>
            </a:endParaRPr>
          </a:p>
          <a:p>
            <a:pPr marL="698500" lvl="1" indent="-285115">
              <a:spcBef>
                <a:spcPts val="650"/>
              </a:spcBef>
              <a:buClr>
                <a:srgbClr val="678090"/>
              </a:buClr>
              <a:buFont typeface="Wingdings"/>
              <a:buChar char=""/>
              <a:tabLst>
                <a:tab pos="642620" algn="l"/>
              </a:tabLst>
            </a:pPr>
            <a:r>
              <a:rPr sz="1600" spc="-5" dirty="0">
                <a:solidFill>
                  <a:prstClr val="black"/>
                </a:solidFill>
                <a:latin typeface="Tahoma"/>
                <a:cs typeface="Tahoma"/>
              </a:rPr>
              <a:t>Interactive map-based</a:t>
            </a:r>
            <a:r>
              <a:rPr sz="1600" spc="20" dirty="0">
                <a:solidFill>
                  <a:prstClr val="black"/>
                </a:solidFill>
                <a:latin typeface="Tahoma"/>
                <a:cs typeface="Tahoma"/>
              </a:rPr>
              <a:t> </a:t>
            </a:r>
            <a:r>
              <a:rPr sz="1600" spc="-5" dirty="0">
                <a:solidFill>
                  <a:prstClr val="black"/>
                </a:solidFill>
                <a:latin typeface="Tahoma"/>
                <a:cs typeface="Tahoma"/>
              </a:rPr>
              <a:t>interface</a:t>
            </a:r>
            <a:endParaRPr sz="1600" dirty="0">
              <a:solidFill>
                <a:prstClr val="black"/>
              </a:solidFill>
              <a:latin typeface="Tahoma"/>
              <a:cs typeface="Tahoma"/>
            </a:endParaRPr>
          </a:p>
          <a:p>
            <a:pPr marL="641985" lvl="1" indent="-228600">
              <a:spcBef>
                <a:spcPts val="645"/>
              </a:spcBef>
              <a:buClr>
                <a:srgbClr val="678090"/>
              </a:buClr>
              <a:buFont typeface="Wingdings"/>
              <a:buChar char=""/>
              <a:tabLst>
                <a:tab pos="642620" algn="l"/>
              </a:tabLst>
            </a:pPr>
            <a:r>
              <a:rPr lang="en-US" sz="1600" spc="-5" dirty="0">
                <a:solidFill>
                  <a:prstClr val="black"/>
                </a:solidFill>
                <a:latin typeface="Tahoma"/>
                <a:cs typeface="Tahoma"/>
              </a:rPr>
              <a:t> </a:t>
            </a:r>
            <a:r>
              <a:rPr sz="1600" spc="-5" dirty="0">
                <a:solidFill>
                  <a:prstClr val="black"/>
                </a:solidFill>
                <a:latin typeface="Tahoma"/>
                <a:cs typeface="Tahoma"/>
              </a:rPr>
              <a:t>Search </a:t>
            </a:r>
            <a:r>
              <a:rPr sz="1600" dirty="0">
                <a:solidFill>
                  <a:prstClr val="black"/>
                </a:solidFill>
                <a:latin typeface="Tahoma"/>
                <a:cs typeface="Tahoma"/>
              </a:rPr>
              <a:t>by </a:t>
            </a:r>
            <a:r>
              <a:rPr sz="1600" spc="-5" dirty="0">
                <a:solidFill>
                  <a:prstClr val="black"/>
                </a:solidFill>
                <a:latin typeface="Tahoma"/>
                <a:cs typeface="Tahoma"/>
              </a:rPr>
              <a:t>event, location,</a:t>
            </a:r>
            <a:r>
              <a:rPr sz="1600" spc="-15" dirty="0">
                <a:solidFill>
                  <a:prstClr val="black"/>
                </a:solidFill>
                <a:latin typeface="Tahoma"/>
                <a:cs typeface="Tahoma"/>
              </a:rPr>
              <a:t> </a:t>
            </a:r>
            <a:r>
              <a:rPr sz="1600" spc="-5" dirty="0">
                <a:solidFill>
                  <a:prstClr val="black"/>
                </a:solidFill>
                <a:latin typeface="Tahoma"/>
                <a:cs typeface="Tahoma"/>
              </a:rPr>
              <a:t>date</a:t>
            </a:r>
            <a:endParaRPr sz="1600" dirty="0">
              <a:solidFill>
                <a:prstClr val="black"/>
              </a:solidFill>
              <a:latin typeface="Tahoma"/>
              <a:cs typeface="Tahoma"/>
            </a:endParaRPr>
          </a:p>
          <a:p>
            <a:pPr marL="699135" lvl="1" indent="-285750">
              <a:spcBef>
                <a:spcPts val="650"/>
              </a:spcBef>
              <a:buClr>
                <a:srgbClr val="678090"/>
              </a:buClr>
              <a:buFont typeface="Wingdings" panose="05000000000000000000" pitchFamily="2" charset="2"/>
              <a:buChar char="v"/>
              <a:tabLst>
                <a:tab pos="642620" algn="l"/>
              </a:tabLst>
            </a:pPr>
            <a:r>
              <a:rPr lang="en-US" sz="1600" spc="-5" dirty="0">
                <a:solidFill>
                  <a:prstClr val="black"/>
                </a:solidFill>
                <a:latin typeface="Tahoma"/>
                <a:cs typeface="Tahoma"/>
              </a:rPr>
              <a:t> Ingested Data format is </a:t>
            </a:r>
          </a:p>
          <a:p>
            <a:pPr marL="1099185" lvl="2" indent="-228600">
              <a:spcBef>
                <a:spcPts val="650"/>
              </a:spcBef>
              <a:buClr>
                <a:srgbClr val="678090"/>
              </a:buClr>
              <a:buFont typeface="Wingdings"/>
              <a:buChar char=""/>
              <a:tabLst>
                <a:tab pos="642620" algn="l"/>
              </a:tabLst>
            </a:pPr>
            <a:r>
              <a:rPr lang="en-US" sz="1400" spc="-5" dirty="0">
                <a:solidFill>
                  <a:prstClr val="black"/>
                </a:solidFill>
                <a:latin typeface="Tahoma"/>
                <a:cs typeface="Tahoma"/>
              </a:rPr>
              <a:t>GeoTIFF / Compressed JPEG</a:t>
            </a:r>
          </a:p>
          <a:p>
            <a:pPr marL="870585" lvl="2">
              <a:spcBef>
                <a:spcPts val="650"/>
              </a:spcBef>
              <a:buClr>
                <a:srgbClr val="678090"/>
              </a:buClr>
              <a:tabLst>
                <a:tab pos="642620" algn="l"/>
              </a:tabLst>
            </a:pPr>
            <a:endParaRPr lang="en-US" sz="1400" spc="-5" dirty="0">
              <a:solidFill>
                <a:prstClr val="black"/>
              </a:solidFill>
              <a:latin typeface="Tahoma"/>
              <a:cs typeface="Tahoma"/>
            </a:endParaRPr>
          </a:p>
          <a:p>
            <a:pPr marL="870585" lvl="2">
              <a:spcBef>
                <a:spcPts val="650"/>
              </a:spcBef>
              <a:buClr>
                <a:srgbClr val="678090"/>
              </a:buClr>
              <a:tabLst>
                <a:tab pos="642620" algn="l"/>
              </a:tabLst>
            </a:pPr>
            <a:endParaRPr lang="en-US" sz="1400" spc="-5" dirty="0">
              <a:solidFill>
                <a:prstClr val="black"/>
              </a:solidFill>
              <a:latin typeface="Tahoma"/>
              <a:cs typeface="Tahoma"/>
            </a:endParaRPr>
          </a:p>
          <a:p>
            <a:pPr marL="870585" lvl="2">
              <a:spcBef>
                <a:spcPts val="650"/>
              </a:spcBef>
              <a:buClr>
                <a:srgbClr val="678090"/>
              </a:buClr>
              <a:tabLst>
                <a:tab pos="642620" algn="l"/>
              </a:tabLst>
            </a:pPr>
            <a:endParaRPr lang="en-US" sz="1400" spc="-5" dirty="0">
              <a:solidFill>
                <a:prstClr val="black"/>
              </a:solidFill>
              <a:latin typeface="Tahoma"/>
              <a:cs typeface="Tahoma"/>
            </a:endParaRPr>
          </a:p>
          <a:p>
            <a:pPr marL="870585" lvl="2">
              <a:spcBef>
                <a:spcPts val="650"/>
              </a:spcBef>
              <a:buClr>
                <a:srgbClr val="678090"/>
              </a:buClr>
              <a:tabLst>
                <a:tab pos="642620" algn="l"/>
              </a:tabLst>
            </a:pPr>
            <a:endParaRPr lang="en-US" sz="1400" spc="-5" dirty="0">
              <a:solidFill>
                <a:prstClr val="black"/>
              </a:solidFill>
              <a:latin typeface="Tahoma"/>
              <a:cs typeface="Tahoma"/>
            </a:endParaRPr>
          </a:p>
          <a:p>
            <a:pPr marL="641985" lvl="1" indent="-228600">
              <a:spcBef>
                <a:spcPts val="650"/>
              </a:spcBef>
              <a:buClr>
                <a:srgbClr val="678090"/>
              </a:buClr>
              <a:buFont typeface="Wingdings"/>
              <a:buChar char=""/>
              <a:tabLst>
                <a:tab pos="642620" algn="l"/>
              </a:tabLst>
            </a:pPr>
            <a:r>
              <a:rPr sz="1600" spc="-5" dirty="0">
                <a:solidFill>
                  <a:prstClr val="black"/>
                </a:solidFill>
                <a:latin typeface="Tahoma"/>
                <a:cs typeface="Tahoma"/>
              </a:rPr>
              <a:t>Metadata export in multiple</a:t>
            </a:r>
            <a:r>
              <a:rPr sz="1600" spc="20" dirty="0">
                <a:solidFill>
                  <a:prstClr val="black"/>
                </a:solidFill>
                <a:latin typeface="Tahoma"/>
                <a:cs typeface="Tahoma"/>
              </a:rPr>
              <a:t> </a:t>
            </a:r>
            <a:r>
              <a:rPr sz="1600" spc="-5" dirty="0">
                <a:solidFill>
                  <a:prstClr val="black"/>
                </a:solidFill>
                <a:latin typeface="Tahoma"/>
                <a:cs typeface="Tahoma"/>
              </a:rPr>
              <a:t>formats</a:t>
            </a:r>
            <a:r>
              <a:rPr lang="en-US" sz="1600" spc="-5" dirty="0">
                <a:solidFill>
                  <a:prstClr val="black"/>
                </a:solidFill>
                <a:latin typeface="Tahoma"/>
                <a:cs typeface="Tahoma"/>
              </a:rPr>
              <a:t> </a:t>
            </a:r>
            <a:r>
              <a:rPr sz="1200" dirty="0">
                <a:solidFill>
                  <a:prstClr val="black"/>
                </a:solidFill>
                <a:latin typeface="Tahoma"/>
                <a:cs typeface="Tahoma"/>
              </a:rPr>
              <a:t>(e.g. </a:t>
            </a:r>
            <a:r>
              <a:rPr sz="1200" spc="-5" dirty="0">
                <a:solidFill>
                  <a:prstClr val="black"/>
                </a:solidFill>
                <a:latin typeface="Tahoma"/>
                <a:cs typeface="Tahoma"/>
              </a:rPr>
              <a:t>CSV, KML, SHP,</a:t>
            </a:r>
            <a:r>
              <a:rPr sz="1200" spc="-60" dirty="0">
                <a:solidFill>
                  <a:prstClr val="black"/>
                </a:solidFill>
                <a:latin typeface="Tahoma"/>
                <a:cs typeface="Tahoma"/>
              </a:rPr>
              <a:t> </a:t>
            </a:r>
            <a:r>
              <a:rPr sz="1200" spc="-5" dirty="0">
                <a:solidFill>
                  <a:prstClr val="black"/>
                </a:solidFill>
                <a:latin typeface="Tahoma"/>
                <a:cs typeface="Tahoma"/>
              </a:rPr>
              <a:t>etc.)</a:t>
            </a:r>
            <a:endParaRPr lang="en-US" sz="1200" spc="-5" dirty="0">
              <a:solidFill>
                <a:prstClr val="black"/>
              </a:solidFill>
              <a:latin typeface="Tahoma"/>
              <a:cs typeface="Tahoma"/>
            </a:endParaRPr>
          </a:p>
          <a:p>
            <a:pPr marL="641985" lvl="1" indent="-228600">
              <a:spcBef>
                <a:spcPts val="650"/>
              </a:spcBef>
              <a:buClr>
                <a:srgbClr val="678090"/>
              </a:buClr>
              <a:buFont typeface="Wingdings"/>
              <a:buChar char=""/>
              <a:tabLst>
                <a:tab pos="642620" algn="l"/>
              </a:tabLst>
            </a:pPr>
            <a:r>
              <a:rPr lang="en-US" sz="1600" dirty="0">
                <a:solidFill>
                  <a:prstClr val="black"/>
                </a:solidFill>
                <a:latin typeface="Tahoma"/>
                <a:cs typeface="Tahoma"/>
              </a:rPr>
              <a:t>Access to ‘Public’ and ‘Restricted’ datasets (EE login)</a:t>
            </a:r>
          </a:p>
          <a:p>
            <a:pPr marL="641985" lvl="1" indent="-228600">
              <a:spcBef>
                <a:spcPts val="650"/>
              </a:spcBef>
              <a:buClr>
                <a:srgbClr val="678090"/>
              </a:buClr>
              <a:buFont typeface="Wingdings"/>
              <a:buChar char=""/>
              <a:tabLst>
                <a:tab pos="642620" algn="l"/>
              </a:tabLst>
            </a:pPr>
            <a:r>
              <a:rPr lang="en-US" sz="1600" dirty="0">
                <a:solidFill>
                  <a:prstClr val="black"/>
                </a:solidFill>
                <a:latin typeface="Tahoma"/>
                <a:cs typeface="Tahoma"/>
              </a:rPr>
              <a:t>Bulk delivery capability via downloadable web-based client</a:t>
            </a:r>
          </a:p>
          <a:p>
            <a:pPr marL="699135" lvl="1" indent="-285750">
              <a:spcBef>
                <a:spcPts val="650"/>
              </a:spcBef>
              <a:buClr>
                <a:srgbClr val="678090"/>
              </a:buClr>
              <a:buFont typeface="Wingdings" panose="05000000000000000000" pitchFamily="2" charset="2"/>
              <a:buChar char="v"/>
              <a:tabLst>
                <a:tab pos="642620" algn="l"/>
              </a:tabLst>
            </a:pPr>
            <a:r>
              <a:rPr lang="en-US" sz="1600" dirty="0">
                <a:solidFill>
                  <a:prstClr val="black"/>
                </a:solidFill>
                <a:latin typeface="Tahoma"/>
                <a:cs typeface="Tahoma"/>
              </a:rPr>
              <a:t>On-demand WMS delivery – “GIS Services”  (Ingested Data Only) </a:t>
            </a:r>
          </a:p>
          <a:p>
            <a:pPr marL="699135" lvl="1" indent="-285750">
              <a:spcBef>
                <a:spcPts val="650"/>
              </a:spcBef>
              <a:buClr>
                <a:srgbClr val="678090"/>
              </a:buClr>
              <a:buFont typeface="Wingdings" panose="05000000000000000000" pitchFamily="2" charset="2"/>
              <a:buChar char="v"/>
              <a:tabLst>
                <a:tab pos="642620" algn="l"/>
              </a:tabLst>
            </a:pPr>
            <a:r>
              <a:rPr lang="en-US" sz="1600" dirty="0">
                <a:solidFill>
                  <a:prstClr val="black"/>
                </a:solidFill>
                <a:latin typeface="Tahoma"/>
                <a:cs typeface="Tahoma"/>
              </a:rPr>
              <a:t>Data and product loading capability – ie user push to HDDS for sharing</a:t>
            </a:r>
          </a:p>
          <a:p>
            <a:pPr marL="699135" lvl="1" indent="-285750">
              <a:spcBef>
                <a:spcPts val="650"/>
              </a:spcBef>
              <a:buClr>
                <a:srgbClr val="678090"/>
              </a:buClr>
              <a:buFont typeface="Wingdings" panose="05000000000000000000" pitchFamily="2" charset="2"/>
              <a:buChar char="v"/>
              <a:tabLst>
                <a:tab pos="642620" algn="l"/>
              </a:tabLst>
            </a:pPr>
            <a:r>
              <a:rPr lang="en-US" sz="1600" dirty="0">
                <a:solidFill>
                  <a:prstClr val="black"/>
                </a:solidFill>
                <a:latin typeface="Tahoma"/>
                <a:cs typeface="Tahoma"/>
              </a:rPr>
              <a:t>Collection Management Tool – Data Acquisition Request</a:t>
            </a:r>
          </a:p>
          <a:p>
            <a:pPr marL="413385" lvl="1">
              <a:spcBef>
                <a:spcPts val="650"/>
              </a:spcBef>
              <a:buClr>
                <a:srgbClr val="678090"/>
              </a:buClr>
              <a:tabLst>
                <a:tab pos="642620" algn="l"/>
              </a:tabLst>
            </a:pPr>
            <a:endParaRPr lang="en-US" sz="1600" dirty="0">
              <a:solidFill>
                <a:prstClr val="black"/>
              </a:solidFill>
              <a:latin typeface="Tahoma"/>
              <a:cs typeface="Tahoma"/>
            </a:endParaRPr>
          </a:p>
          <a:p>
            <a:pPr marL="641985" lvl="1" indent="-228600">
              <a:spcBef>
                <a:spcPts val="650"/>
              </a:spcBef>
              <a:buClr>
                <a:srgbClr val="678090"/>
              </a:buClr>
              <a:buFont typeface="Wingdings"/>
              <a:buChar char=""/>
              <a:tabLst>
                <a:tab pos="642620" algn="l"/>
              </a:tabLst>
            </a:pPr>
            <a:endParaRPr sz="1200" dirty="0">
              <a:solidFill>
                <a:prstClr val="black"/>
              </a:solidFill>
              <a:latin typeface="Tahoma"/>
              <a:cs typeface="Tahoma"/>
            </a:endParaRPr>
          </a:p>
        </p:txBody>
      </p:sp>
      <p:sp>
        <p:nvSpPr>
          <p:cNvPr id="5" name="object 5"/>
          <p:cNvSpPr>
            <a:spLocks noChangeAspect="1"/>
          </p:cNvSpPr>
          <p:nvPr/>
        </p:nvSpPr>
        <p:spPr>
          <a:xfrm>
            <a:off x="4329680" y="1066800"/>
            <a:ext cx="4280920" cy="2834640"/>
          </a:xfrm>
          <a:prstGeom prst="rect">
            <a:avLst/>
          </a:prstGeom>
          <a:blipFill>
            <a:blip r:embed="rId3" cstate="print"/>
            <a:stretch>
              <a:fillRect/>
            </a:stretch>
          </a:blipFill>
          <a:ln w="25400">
            <a:solidFill>
              <a:schemeClr val="accent1"/>
            </a:solidFill>
          </a:ln>
        </p:spPr>
        <p:txBody>
          <a:bodyPr wrap="square" lIns="0" tIns="0" rIns="0" bIns="0" rtlCol="0"/>
          <a:lstStyle/>
          <a:p>
            <a:endParaRPr dirty="0">
              <a:solidFill>
                <a:prstClr val="black"/>
              </a:solidFill>
            </a:endParaRPr>
          </a:p>
        </p:txBody>
      </p:sp>
    </p:spTree>
    <p:extLst>
      <p:ext uri="{BB962C8B-B14F-4D97-AF65-F5344CB8AC3E}">
        <p14:creationId xmlns:p14="http://schemas.microsoft.com/office/powerpoint/2010/main" val="2877072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grpSp>
        <p:nvGrpSpPr>
          <p:cNvPr id="5" name="Group 4"/>
          <p:cNvGrpSpPr/>
          <p:nvPr/>
        </p:nvGrpSpPr>
        <p:grpSpPr>
          <a:xfrm>
            <a:off x="0" y="0"/>
            <a:ext cx="9132570" cy="712787"/>
            <a:chOff x="-25400" y="0"/>
            <a:chExt cx="9169400" cy="712787"/>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7127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28600" y="152400"/>
              <a:ext cx="8697354" cy="457199"/>
            </a:xfrm>
            <a:prstGeom prst="rect">
              <a:avLst/>
            </a:prstGeom>
            <a:ln w="6350">
              <a:noFill/>
            </a:ln>
          </p:spPr>
          <p:txBody>
            <a:bodyPr>
              <a:noAutofit/>
            </a:bodyPr>
            <a:lstStyle>
              <a:lvl1pPr algn="l" defTabSz="914400" rtl="0" eaLnBrk="1" latinLnBrk="0" hangingPunct="1">
                <a:spcBef>
                  <a:spcPct val="0"/>
                </a:spcBef>
                <a:buNone/>
                <a:defRPr sz="3600" kern="1200">
                  <a:solidFill>
                    <a:srgbClr val="006F41"/>
                  </a:solidFill>
                  <a:latin typeface="Arial" panose="020B0604020202020204" pitchFamily="34" charset="0"/>
                  <a:ea typeface="+mj-ea"/>
                  <a:cs typeface="Arial" panose="020B0604020202020204" pitchFamily="34" charset="0"/>
                </a:defRPr>
              </a:lvl1pPr>
            </a:lstStyle>
            <a:p>
              <a:r>
                <a:rPr lang="en-US" sz="2000" dirty="0">
                  <a:solidFill>
                    <a:prstClr val="white"/>
                  </a:solidFill>
                  <a:latin typeface="Arial"/>
                  <a:ea typeface="Arial"/>
                  <a:cs typeface="Arial"/>
                  <a:sym typeface="Arial"/>
                </a:rPr>
                <a:t>Geospatial Data supporting  –   Hurricane Joaquin / Inland Flooding</a:t>
              </a:r>
              <a:endParaRPr lang="en-US" sz="2000" dirty="0">
                <a:solidFill>
                  <a:prstClr val="white"/>
                </a:solidFill>
              </a:endParaRPr>
            </a:p>
          </p:txBody>
        </p:sp>
      </p:grpSp>
      <p:sp>
        <p:nvSpPr>
          <p:cNvPr id="2" name="Content Placeholder 1"/>
          <p:cNvSpPr>
            <a:spLocks noGrp="1"/>
          </p:cNvSpPr>
          <p:nvPr>
            <p:ph idx="1"/>
          </p:nvPr>
        </p:nvSpPr>
        <p:spPr>
          <a:xfrm>
            <a:off x="457200" y="1752600"/>
            <a:ext cx="2836930" cy="4800600"/>
          </a:xfrm>
        </p:spPr>
        <p:txBody>
          <a:bodyPr/>
          <a:lstStyle/>
          <a:p>
            <a:r>
              <a:rPr lang="en-US" dirty="0"/>
              <a:t>Public</a:t>
            </a:r>
          </a:p>
          <a:p>
            <a:pPr marL="0" indent="0">
              <a:buNone/>
            </a:pPr>
            <a:endParaRPr lang="en-US" sz="1100" dirty="0"/>
          </a:p>
          <a:p>
            <a:pPr marL="0" indent="0">
              <a:buNone/>
            </a:pPr>
            <a:r>
              <a:rPr lang="en-US" sz="1400" u="sng" dirty="0"/>
              <a:t>Imagery Products</a:t>
            </a:r>
          </a:p>
          <a:p>
            <a:pPr marL="0" indent="0">
              <a:buNone/>
            </a:pPr>
            <a:r>
              <a:rPr lang="en-US" sz="1400" dirty="0"/>
              <a:t>AERIAL_CAP  3977</a:t>
            </a:r>
          </a:p>
          <a:p>
            <a:pPr marL="0" indent="0">
              <a:buNone/>
            </a:pPr>
            <a:r>
              <a:rPr lang="en-US" sz="1400" dirty="0"/>
              <a:t>AERIAL_NOAA  2973</a:t>
            </a:r>
          </a:p>
          <a:p>
            <a:pPr marL="0" indent="0">
              <a:buNone/>
            </a:pPr>
            <a:r>
              <a:rPr lang="en-US" sz="1400" dirty="0"/>
              <a:t>EO_USGS   10</a:t>
            </a:r>
          </a:p>
          <a:p>
            <a:pPr marL="0" indent="0">
              <a:buNone/>
            </a:pPr>
            <a:r>
              <a:rPr lang="en-US" sz="1400" dirty="0"/>
              <a:t>LANDSAT_OLI_USGS  16</a:t>
            </a:r>
          </a:p>
          <a:p>
            <a:pPr marL="0" indent="0">
              <a:buNone/>
            </a:pPr>
            <a:r>
              <a:rPr lang="en-US" sz="1400" dirty="0"/>
              <a:t>TERRA_ASTER_NASA  2</a:t>
            </a:r>
          </a:p>
          <a:p>
            <a:pPr marL="0" indent="0">
              <a:buNone/>
            </a:pPr>
            <a:r>
              <a:rPr lang="en-US" sz="1400" dirty="0"/>
              <a:t>Sentinel1  5</a:t>
            </a:r>
          </a:p>
          <a:p>
            <a:pPr marL="0" indent="0">
              <a:buNone/>
            </a:pPr>
            <a:endParaRPr lang="en-US" sz="1400" dirty="0"/>
          </a:p>
          <a:p>
            <a:pPr marL="0" indent="0">
              <a:buNone/>
            </a:pPr>
            <a:r>
              <a:rPr lang="en-US" sz="1400" u="sng" dirty="0"/>
              <a:t>Map Products</a:t>
            </a:r>
          </a:p>
          <a:p>
            <a:pPr marL="0" indent="0">
              <a:buNone/>
            </a:pPr>
            <a:r>
              <a:rPr lang="en-US" sz="1400" dirty="0"/>
              <a:t>ANG_Flood_Maps  7</a:t>
            </a:r>
          </a:p>
          <a:p>
            <a:pPr marL="0" indent="0">
              <a:buNone/>
            </a:pPr>
            <a:r>
              <a:rPr lang="en-US" sz="1400" dirty="0"/>
              <a:t>ANG_Population_Density  1</a:t>
            </a:r>
          </a:p>
          <a:p>
            <a:pPr marL="0" indent="0">
              <a:buNone/>
            </a:pPr>
            <a:r>
              <a:rPr lang="en-US" sz="1400" dirty="0"/>
              <a:t>FEMA_USGS_Prelim_Extents 1</a:t>
            </a:r>
          </a:p>
          <a:p>
            <a:pPr marL="0" indent="0">
              <a:buNone/>
            </a:pPr>
            <a:r>
              <a:rPr lang="en-US" sz="1400" dirty="0"/>
              <a:t>NASA_Soil_Moisture  44</a:t>
            </a:r>
          </a:p>
          <a:p>
            <a:pPr marL="0" indent="0">
              <a:buNone/>
            </a:pPr>
            <a:r>
              <a:rPr lang="en-US" sz="1400" dirty="0"/>
              <a:t>NGA_Damage_Assessment  14</a:t>
            </a:r>
          </a:p>
          <a:p>
            <a:pPr marL="0" indent="0">
              <a:buNone/>
            </a:pPr>
            <a:r>
              <a:rPr lang="en-US" sz="1400" dirty="0"/>
              <a:t>US Forest Service  2</a:t>
            </a:r>
          </a:p>
          <a:p>
            <a:pPr marL="0" indent="0">
              <a:buNone/>
            </a:pPr>
            <a:endParaRPr lang="en-US" sz="1100" dirty="0"/>
          </a:p>
          <a:p>
            <a:pPr marL="0" indent="0">
              <a:buNone/>
            </a:pPr>
            <a:endParaRPr lang="en-US" sz="1100" dirty="0"/>
          </a:p>
        </p:txBody>
      </p:sp>
      <p:sp>
        <p:nvSpPr>
          <p:cNvPr id="8" name="Content Placeholder 1"/>
          <p:cNvSpPr txBox="1">
            <a:spLocks/>
          </p:cNvSpPr>
          <p:nvPr/>
        </p:nvSpPr>
        <p:spPr>
          <a:xfrm>
            <a:off x="5773670" y="1752600"/>
            <a:ext cx="2836930" cy="464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493A12"/>
              </a:buClr>
              <a:buSzPct val="75000"/>
              <a:buFont typeface="Wingdings" panose="05000000000000000000"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999966"/>
              </a:buClr>
              <a:buSzPct val="75000"/>
              <a:buFont typeface="Wingdings" panose="05000000000000000000" pitchFamily="2" charset="2"/>
              <a:buChar char="n"/>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493A12"/>
              </a:buClr>
              <a:buSzPct val="75000"/>
              <a:buFont typeface="Wingdings" panose="05000000000000000000"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66"/>
              </a:buClr>
              <a:buSzPct val="75000"/>
              <a:buFont typeface="Wingdings" panose="05000000000000000000" pitchFamily="2" charset="2"/>
              <a:buChar char="n"/>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493A12"/>
              </a:buClr>
              <a:buSzPct val="75000"/>
              <a:buFont typeface="Wingdings" panose="05000000000000000000"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prstClr val="black">
                    <a:lumMod val="65000"/>
                    <a:lumOff val="35000"/>
                  </a:prstClr>
                </a:solidFill>
              </a:rPr>
              <a:t>Restricted</a:t>
            </a:r>
          </a:p>
          <a:p>
            <a:pPr marL="0" indent="0">
              <a:buFont typeface="Wingdings" panose="05000000000000000000" pitchFamily="2" charset="2"/>
              <a:buNone/>
            </a:pPr>
            <a:endParaRPr lang="en-US" sz="1100" dirty="0">
              <a:solidFill>
                <a:prstClr val="black">
                  <a:lumMod val="65000"/>
                  <a:lumOff val="35000"/>
                </a:prstClr>
              </a:solidFill>
            </a:endParaRPr>
          </a:p>
          <a:p>
            <a:pPr marL="0" indent="0">
              <a:buFont typeface="Wingdings" panose="05000000000000000000" pitchFamily="2" charset="2"/>
              <a:buNone/>
            </a:pPr>
            <a:r>
              <a:rPr lang="en-US" sz="1400" u="sng" dirty="0">
                <a:solidFill>
                  <a:prstClr val="black">
                    <a:lumMod val="65000"/>
                    <a:lumOff val="35000"/>
                  </a:prstClr>
                </a:solidFill>
              </a:rPr>
              <a:t>Imagery Products</a:t>
            </a:r>
          </a:p>
          <a:p>
            <a:pPr marL="0" indent="0">
              <a:buFont typeface="Wingdings" panose="05000000000000000000" pitchFamily="2" charset="2"/>
              <a:buNone/>
            </a:pPr>
            <a:r>
              <a:rPr lang="en-US" sz="1400" dirty="0">
                <a:solidFill>
                  <a:prstClr val="black">
                    <a:lumMod val="65000"/>
                    <a:lumOff val="35000"/>
                  </a:prstClr>
                </a:solidFill>
              </a:rPr>
              <a:t>SPOT_DOD 15</a:t>
            </a:r>
          </a:p>
          <a:p>
            <a:pPr marL="0" indent="0">
              <a:buFont typeface="Wingdings" panose="05000000000000000000" pitchFamily="2" charset="2"/>
              <a:buNone/>
            </a:pPr>
            <a:r>
              <a:rPr lang="en-US" sz="1400" dirty="0">
                <a:solidFill>
                  <a:prstClr val="black">
                    <a:lumMod val="65000"/>
                    <a:lumOff val="35000"/>
                  </a:prstClr>
                </a:solidFill>
              </a:rPr>
              <a:t>WORLDVIEW1_NGA  18</a:t>
            </a:r>
          </a:p>
          <a:p>
            <a:pPr marL="0" indent="0">
              <a:buFont typeface="Wingdings" panose="05000000000000000000" pitchFamily="2" charset="2"/>
              <a:buNone/>
            </a:pPr>
            <a:r>
              <a:rPr lang="en-US" sz="1400" dirty="0">
                <a:solidFill>
                  <a:prstClr val="black">
                    <a:lumMod val="65000"/>
                    <a:lumOff val="35000"/>
                  </a:prstClr>
                </a:solidFill>
              </a:rPr>
              <a:t>WORLDVIEW2_NGA 916</a:t>
            </a:r>
          </a:p>
          <a:p>
            <a:pPr marL="0" indent="0">
              <a:buFont typeface="Wingdings" panose="05000000000000000000" pitchFamily="2" charset="2"/>
              <a:buNone/>
            </a:pPr>
            <a:r>
              <a:rPr lang="en-US" sz="1400" dirty="0">
                <a:solidFill>
                  <a:prstClr val="black">
                    <a:lumMod val="65000"/>
                    <a:lumOff val="35000"/>
                  </a:prstClr>
                </a:solidFill>
              </a:rPr>
              <a:t>WORLDVIEW3_NGA  1394</a:t>
            </a:r>
          </a:p>
          <a:p>
            <a:pPr marL="0" indent="0">
              <a:buFont typeface="Wingdings" panose="05000000000000000000" pitchFamily="2" charset="2"/>
              <a:buNone/>
            </a:pPr>
            <a:r>
              <a:rPr lang="en-US" sz="1400" dirty="0">
                <a:solidFill>
                  <a:prstClr val="black">
                    <a:lumMod val="65000"/>
                    <a:lumOff val="35000"/>
                  </a:prstClr>
                </a:solidFill>
              </a:rPr>
              <a:t>PLEIADES_DOD  4</a:t>
            </a:r>
          </a:p>
          <a:p>
            <a:pPr marL="0" indent="0">
              <a:buFont typeface="Wingdings" panose="05000000000000000000" pitchFamily="2" charset="2"/>
              <a:buNone/>
            </a:pPr>
            <a:r>
              <a:rPr lang="en-US" sz="1400" dirty="0">
                <a:solidFill>
                  <a:prstClr val="black">
                    <a:lumMod val="65000"/>
                    <a:lumOff val="35000"/>
                  </a:prstClr>
                </a:solidFill>
              </a:rPr>
              <a:t>RADARSAT2_DOD  5</a:t>
            </a:r>
          </a:p>
          <a:p>
            <a:pPr marL="0" indent="0">
              <a:buFont typeface="Wingdings" panose="05000000000000000000" pitchFamily="2" charset="2"/>
              <a:buNone/>
            </a:pPr>
            <a:r>
              <a:rPr lang="en-US" sz="1400" dirty="0">
                <a:solidFill>
                  <a:prstClr val="black">
                    <a:lumMod val="65000"/>
                    <a:lumOff val="35000"/>
                  </a:prstClr>
                </a:solidFill>
              </a:rPr>
              <a:t>SPOT_DOD   28</a:t>
            </a:r>
          </a:p>
          <a:p>
            <a:pPr marL="0" indent="0">
              <a:buFont typeface="Wingdings" panose="05000000000000000000" pitchFamily="2" charset="2"/>
              <a:buNone/>
            </a:pPr>
            <a:r>
              <a:rPr lang="en-US" sz="1400" dirty="0">
                <a:solidFill>
                  <a:prstClr val="black">
                    <a:lumMod val="65000"/>
                    <a:lumOff val="35000"/>
                  </a:prstClr>
                </a:solidFill>
              </a:rPr>
              <a:t>TERRASARX_DOD  5</a:t>
            </a:r>
          </a:p>
          <a:p>
            <a:pPr marL="0" indent="0">
              <a:buFont typeface="Wingdings" panose="05000000000000000000" pitchFamily="2" charset="2"/>
              <a:buNone/>
            </a:pPr>
            <a:endParaRPr lang="en-US" sz="1400" dirty="0">
              <a:solidFill>
                <a:prstClr val="black">
                  <a:lumMod val="65000"/>
                  <a:lumOff val="35000"/>
                </a:prstClr>
              </a:solidFill>
            </a:endParaRPr>
          </a:p>
          <a:p>
            <a:pPr marL="0" indent="0">
              <a:buFont typeface="Wingdings" panose="05000000000000000000" pitchFamily="2" charset="2"/>
              <a:buNone/>
            </a:pPr>
            <a:r>
              <a:rPr lang="en-US" sz="1400" u="sng" dirty="0">
                <a:solidFill>
                  <a:prstClr val="black">
                    <a:lumMod val="65000"/>
                    <a:lumOff val="35000"/>
                  </a:prstClr>
                </a:solidFill>
              </a:rPr>
              <a:t>Map Products  </a:t>
            </a:r>
          </a:p>
          <a:p>
            <a:pPr marL="0" indent="0">
              <a:buFont typeface="Wingdings" panose="05000000000000000000" pitchFamily="2" charset="2"/>
              <a:buNone/>
            </a:pPr>
            <a:r>
              <a:rPr lang="en-US" sz="1400" dirty="0">
                <a:solidFill>
                  <a:prstClr val="black">
                    <a:lumMod val="65000"/>
                    <a:lumOff val="35000"/>
                  </a:prstClr>
                </a:solidFill>
              </a:rPr>
              <a:t>DOD_Flood_Polygons  7</a:t>
            </a:r>
          </a:p>
          <a:p>
            <a:pPr marL="0" indent="0">
              <a:buFont typeface="Wingdings" panose="05000000000000000000" pitchFamily="2" charset="2"/>
              <a:buNone/>
            </a:pPr>
            <a:r>
              <a:rPr lang="en-US" sz="1400" dirty="0">
                <a:solidFill>
                  <a:prstClr val="black">
                    <a:lumMod val="65000"/>
                    <a:lumOff val="35000"/>
                  </a:prstClr>
                </a:solidFill>
              </a:rPr>
              <a:t>FEMA_Flood_Extent  10</a:t>
            </a:r>
          </a:p>
          <a:p>
            <a:pPr marL="0" indent="0">
              <a:buFont typeface="Wingdings" panose="05000000000000000000" pitchFamily="2" charset="2"/>
              <a:buNone/>
            </a:pPr>
            <a:r>
              <a:rPr lang="en-US" sz="1400" dirty="0">
                <a:solidFill>
                  <a:prstClr val="black">
                    <a:lumMod val="65000"/>
                    <a:lumOff val="35000"/>
                  </a:prstClr>
                </a:solidFill>
              </a:rPr>
              <a:t>NGA_Damage_Assessment  1</a:t>
            </a:r>
          </a:p>
          <a:p>
            <a:pPr marL="0" indent="0">
              <a:buFont typeface="Wingdings" panose="05000000000000000000" pitchFamily="2" charset="2"/>
              <a:buNone/>
            </a:pPr>
            <a:endParaRPr lang="en-US" sz="1400" dirty="0">
              <a:solidFill>
                <a:prstClr val="black">
                  <a:lumMod val="65000"/>
                  <a:lumOff val="35000"/>
                </a:prstClr>
              </a:solidFill>
            </a:endParaRPr>
          </a:p>
        </p:txBody>
      </p:sp>
      <p:sp>
        <p:nvSpPr>
          <p:cNvPr id="3" name="Rectangle 2"/>
          <p:cNvSpPr/>
          <p:nvPr/>
        </p:nvSpPr>
        <p:spPr>
          <a:xfrm>
            <a:off x="1752600" y="838200"/>
            <a:ext cx="4876800" cy="1292662"/>
          </a:xfrm>
          <a:prstGeom prst="rect">
            <a:avLst/>
          </a:prstGeom>
        </p:spPr>
        <p:txBody>
          <a:bodyPr wrap="square">
            <a:spAutoFit/>
          </a:bodyPr>
          <a:lstStyle/>
          <a:p>
            <a:pPr algn="ctr"/>
            <a:r>
              <a:rPr lang="en-US" sz="2400" b="1" dirty="0">
                <a:solidFill>
                  <a:prstClr val="black"/>
                </a:solidFill>
              </a:rPr>
              <a:t>Hazards Data Distribution System</a:t>
            </a:r>
          </a:p>
          <a:p>
            <a:pPr algn="ctr"/>
            <a:r>
              <a:rPr lang="en-US" dirty="0">
                <a:solidFill>
                  <a:prstClr val="black"/>
                </a:solidFill>
              </a:rPr>
              <a:t>Total Imagery Products = 9,358</a:t>
            </a:r>
          </a:p>
          <a:p>
            <a:pPr algn="ctr"/>
            <a:r>
              <a:rPr lang="en-US" dirty="0">
                <a:solidFill>
                  <a:prstClr val="black"/>
                </a:solidFill>
              </a:rPr>
              <a:t>Total Map Products = 87</a:t>
            </a:r>
          </a:p>
          <a:p>
            <a:pPr algn="ctr"/>
            <a:r>
              <a:rPr lang="en-US" dirty="0">
                <a:solidFill>
                  <a:prstClr val="black"/>
                </a:solidFill>
              </a:rPr>
              <a:t>Total volume is 3 TB.</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73" t="7815" r="10223"/>
          <a:stretch/>
        </p:blipFill>
        <p:spPr bwMode="auto">
          <a:xfrm>
            <a:off x="3539307" y="2263140"/>
            <a:ext cx="1566093" cy="1371600"/>
          </a:xfrm>
          <a:prstGeom prst="rect">
            <a:avLst/>
          </a:prstGeom>
          <a:noFill/>
          <a:ln w="317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8652"/>
          <a:stretch/>
        </p:blipFill>
        <p:spPr bwMode="auto">
          <a:xfrm>
            <a:off x="3512637" y="4221480"/>
            <a:ext cx="1592763" cy="1645920"/>
          </a:xfrm>
          <a:prstGeom prst="rect">
            <a:avLst/>
          </a:prstGeom>
          <a:noFill/>
          <a:ln w="317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72982606"/>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94881" y="381000"/>
            <a:ext cx="6302375" cy="369332"/>
          </a:xfrm>
          <a:prstGeom prst="rect">
            <a:avLst/>
          </a:prstGeom>
        </p:spPr>
        <p:txBody>
          <a:bodyPr vert="horz" wrap="square" lIns="0" tIns="0" rIns="0" bIns="0" rtlCol="0">
            <a:spAutoFit/>
          </a:bodyPr>
          <a:lstStyle/>
          <a:p>
            <a:pPr marL="12700">
              <a:lnSpc>
                <a:spcPct val="100000"/>
              </a:lnSpc>
            </a:pPr>
            <a:r>
              <a:rPr sz="2400" spc="-5" dirty="0"/>
              <a:t>Collection </a:t>
            </a:r>
            <a:r>
              <a:rPr sz="2400" spc="-10" dirty="0"/>
              <a:t>Management </a:t>
            </a:r>
            <a:r>
              <a:rPr sz="2400" spc="-5" dirty="0"/>
              <a:t>Tool</a:t>
            </a:r>
            <a:r>
              <a:rPr sz="2400" spc="40" dirty="0"/>
              <a:t> </a:t>
            </a:r>
            <a:r>
              <a:rPr sz="2400" spc="-5" dirty="0"/>
              <a:t>(CMT)</a:t>
            </a:r>
            <a:endParaRPr sz="2400" dirty="0"/>
          </a:p>
        </p:txBody>
      </p:sp>
      <p:sp>
        <p:nvSpPr>
          <p:cNvPr id="4" name="object 4"/>
          <p:cNvSpPr txBox="1"/>
          <p:nvPr/>
        </p:nvSpPr>
        <p:spPr>
          <a:xfrm>
            <a:off x="457200" y="876687"/>
            <a:ext cx="7467600" cy="2323713"/>
          </a:xfrm>
          <a:prstGeom prst="rect">
            <a:avLst/>
          </a:prstGeom>
        </p:spPr>
        <p:txBody>
          <a:bodyPr vert="horz" wrap="square" lIns="0" tIns="0" rIns="0" bIns="0" rtlCol="0">
            <a:spAutoFit/>
          </a:bodyPr>
          <a:lstStyle/>
          <a:p>
            <a:pPr marL="299085" indent="-286385">
              <a:buFont typeface="Wingdings"/>
              <a:buChar char=""/>
              <a:tabLst>
                <a:tab pos="299720" algn="l"/>
              </a:tabLst>
            </a:pPr>
            <a:r>
              <a:rPr sz="2000" spc="-5" dirty="0">
                <a:solidFill>
                  <a:prstClr val="black"/>
                </a:solidFill>
                <a:latin typeface="Tahoma"/>
                <a:cs typeface="Tahoma"/>
              </a:rPr>
              <a:t>Features</a:t>
            </a:r>
            <a:endParaRPr sz="2000" dirty="0">
              <a:solidFill>
                <a:prstClr val="black"/>
              </a:solidFill>
              <a:latin typeface="Tahoma"/>
              <a:cs typeface="Tahoma"/>
            </a:endParaRPr>
          </a:p>
          <a:p>
            <a:pPr marL="641985" marR="457200" lvl="1" indent="-228600">
              <a:spcBef>
                <a:spcPts val="645"/>
              </a:spcBef>
              <a:buClr>
                <a:srgbClr val="678090"/>
              </a:buClr>
              <a:buFont typeface="Wingdings"/>
              <a:buChar char=""/>
              <a:tabLst>
                <a:tab pos="642620" algn="l"/>
              </a:tabLst>
            </a:pPr>
            <a:r>
              <a:rPr spc="-5" dirty="0">
                <a:solidFill>
                  <a:prstClr val="black"/>
                </a:solidFill>
                <a:latin typeface="Tahoma"/>
                <a:cs typeface="Tahoma"/>
              </a:rPr>
              <a:t>Enter, review, </a:t>
            </a:r>
            <a:r>
              <a:rPr spc="-10" dirty="0">
                <a:solidFill>
                  <a:prstClr val="black"/>
                </a:solidFill>
                <a:latin typeface="Tahoma"/>
                <a:cs typeface="Tahoma"/>
              </a:rPr>
              <a:t>or </a:t>
            </a:r>
            <a:r>
              <a:rPr spc="-5" dirty="0">
                <a:solidFill>
                  <a:prstClr val="black"/>
                </a:solidFill>
                <a:latin typeface="Tahoma"/>
                <a:cs typeface="Tahoma"/>
              </a:rPr>
              <a:t>update </a:t>
            </a:r>
            <a:r>
              <a:rPr dirty="0">
                <a:solidFill>
                  <a:prstClr val="black"/>
                </a:solidFill>
                <a:latin typeface="Tahoma"/>
                <a:cs typeface="Tahoma"/>
              </a:rPr>
              <a:t>a </a:t>
            </a:r>
            <a:r>
              <a:rPr spc="-5" dirty="0">
                <a:solidFill>
                  <a:prstClr val="black"/>
                </a:solidFill>
                <a:latin typeface="Tahoma"/>
                <a:cs typeface="Tahoma"/>
              </a:rPr>
              <a:t>Data  Acquisition Request</a:t>
            </a:r>
            <a:r>
              <a:rPr spc="-45" dirty="0">
                <a:solidFill>
                  <a:prstClr val="black"/>
                </a:solidFill>
                <a:latin typeface="Tahoma"/>
                <a:cs typeface="Tahoma"/>
              </a:rPr>
              <a:t> </a:t>
            </a:r>
            <a:r>
              <a:rPr spc="-5" dirty="0">
                <a:solidFill>
                  <a:prstClr val="black"/>
                </a:solidFill>
                <a:latin typeface="Tahoma"/>
                <a:cs typeface="Tahoma"/>
              </a:rPr>
              <a:t>(DAR)</a:t>
            </a:r>
            <a:endParaRPr lang="en-US" spc="-5" dirty="0">
              <a:solidFill>
                <a:prstClr val="black"/>
              </a:solidFill>
              <a:latin typeface="Tahoma"/>
              <a:cs typeface="Tahoma"/>
            </a:endParaRPr>
          </a:p>
          <a:p>
            <a:pPr marL="641985" marR="457200" lvl="1" indent="-228600">
              <a:spcBef>
                <a:spcPts val="645"/>
              </a:spcBef>
              <a:buClr>
                <a:srgbClr val="678090"/>
              </a:buClr>
              <a:buFont typeface="Wingdings"/>
              <a:buChar char=""/>
              <a:tabLst>
                <a:tab pos="642620" algn="l"/>
              </a:tabLst>
            </a:pPr>
            <a:r>
              <a:rPr lang="en-US" dirty="0">
                <a:solidFill>
                  <a:prstClr val="black"/>
                </a:solidFill>
                <a:latin typeface="Tahoma"/>
                <a:cs typeface="Tahoma"/>
              </a:rPr>
              <a:t>AOI can be entered as text coordinates, interactive map, or KML/SHP</a:t>
            </a:r>
          </a:p>
          <a:p>
            <a:pPr marL="641985" marR="457200" lvl="1" indent="-228600">
              <a:spcBef>
                <a:spcPts val="645"/>
              </a:spcBef>
              <a:buClr>
                <a:srgbClr val="678090"/>
              </a:buClr>
              <a:buFont typeface="Wingdings"/>
              <a:buChar char=""/>
              <a:tabLst>
                <a:tab pos="642620" algn="l"/>
              </a:tabLst>
            </a:pPr>
            <a:r>
              <a:rPr lang="en-US" dirty="0">
                <a:solidFill>
                  <a:prstClr val="black"/>
                </a:solidFill>
                <a:latin typeface="Tahoma"/>
                <a:cs typeface="Tahoma"/>
              </a:rPr>
              <a:t>View other submitted DARs (public only)</a:t>
            </a:r>
          </a:p>
          <a:p>
            <a:pPr marL="641985" marR="457200" lvl="1" indent="-228600">
              <a:spcBef>
                <a:spcPts val="645"/>
              </a:spcBef>
              <a:buClr>
                <a:srgbClr val="678090"/>
              </a:buClr>
              <a:buFont typeface="Wingdings"/>
              <a:buChar char=""/>
              <a:tabLst>
                <a:tab pos="642620" algn="l"/>
              </a:tabLst>
            </a:pPr>
            <a:r>
              <a:rPr lang="en-US" dirty="0">
                <a:solidFill>
                  <a:prstClr val="black"/>
                </a:solidFill>
                <a:latin typeface="Tahoma"/>
                <a:cs typeface="Tahoma"/>
              </a:rPr>
              <a:t>View HDDS coverage status</a:t>
            </a:r>
          </a:p>
          <a:p>
            <a:pPr marL="413385" marR="457200" lvl="1">
              <a:spcBef>
                <a:spcPts val="645"/>
              </a:spcBef>
              <a:buClr>
                <a:srgbClr val="678090"/>
              </a:buClr>
              <a:tabLst>
                <a:tab pos="642620" algn="l"/>
              </a:tabLst>
            </a:pPr>
            <a:endParaRPr sz="1600" dirty="0">
              <a:solidFill>
                <a:prstClr val="black"/>
              </a:solidFill>
              <a:latin typeface="Tahoma"/>
              <a:cs typeface="Tahoma"/>
            </a:endParaRPr>
          </a:p>
        </p:txBody>
      </p:sp>
      <p:sp>
        <p:nvSpPr>
          <p:cNvPr id="5" name="object 5"/>
          <p:cNvSpPr txBox="1"/>
          <p:nvPr/>
        </p:nvSpPr>
        <p:spPr>
          <a:xfrm>
            <a:off x="6277611" y="2819400"/>
            <a:ext cx="1951989" cy="259079"/>
          </a:xfrm>
          <a:prstGeom prst="rect">
            <a:avLst/>
          </a:prstGeom>
        </p:spPr>
        <p:txBody>
          <a:bodyPr vert="horz" wrap="square" lIns="0" tIns="0" rIns="0" bIns="0" rtlCol="0">
            <a:spAutoFit/>
          </a:bodyPr>
          <a:lstStyle/>
          <a:p>
            <a:pPr marL="12700"/>
            <a:r>
              <a:rPr sz="1600" b="1" spc="-5" dirty="0">
                <a:solidFill>
                  <a:srgbClr val="0000FF"/>
                </a:solidFill>
                <a:latin typeface="Arial"/>
                <a:cs typeface="Arial"/>
                <a:hlinkClick r:id="rId3"/>
              </a:rPr>
              <a:t>http://cmt.usgs.gov/</a:t>
            </a:r>
            <a:endParaRPr sz="1600" dirty="0">
              <a:solidFill>
                <a:prstClr val="black"/>
              </a:solidFill>
              <a:latin typeface="Arial"/>
              <a:cs typeface="Arial"/>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74"/>
          <a:stretch/>
        </p:blipFill>
        <p:spPr bwMode="auto">
          <a:xfrm>
            <a:off x="537210" y="3230880"/>
            <a:ext cx="8130456"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633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6096000"/>
            <a:ext cx="7772400" cy="0"/>
          </a:xfrm>
          <a:custGeom>
            <a:avLst/>
            <a:gdLst/>
            <a:ahLst/>
            <a:cxnLst/>
            <a:rect l="l" t="t" r="r" b="b"/>
            <a:pathLst>
              <a:path w="7772400">
                <a:moveTo>
                  <a:pt x="0" y="0"/>
                </a:moveTo>
                <a:lnTo>
                  <a:pt x="7772400" y="0"/>
                </a:lnTo>
              </a:path>
            </a:pathLst>
          </a:custGeom>
          <a:ln w="9144">
            <a:solidFill>
              <a:srgbClr val="000000"/>
            </a:solidFill>
          </a:ln>
        </p:spPr>
        <p:txBody>
          <a:bodyPr wrap="square" lIns="0" tIns="0" rIns="0" bIns="0" rtlCol="0"/>
          <a:lstStyle/>
          <a:p>
            <a:endParaRPr dirty="0">
              <a:solidFill>
                <a:prstClr val="black"/>
              </a:solidFill>
            </a:endParaRPr>
          </a:p>
        </p:txBody>
      </p:sp>
      <p:sp>
        <p:nvSpPr>
          <p:cNvPr id="3" name="object 3"/>
          <p:cNvSpPr txBox="1">
            <a:spLocks noGrp="1"/>
          </p:cNvSpPr>
          <p:nvPr>
            <p:ph type="title"/>
          </p:nvPr>
        </p:nvSpPr>
        <p:spPr>
          <a:xfrm>
            <a:off x="498474" y="484094"/>
            <a:ext cx="7556313" cy="307777"/>
          </a:xfrm>
          <a:prstGeom prst="rect">
            <a:avLst/>
          </a:prstGeom>
        </p:spPr>
        <p:txBody>
          <a:bodyPr vert="horz" wrap="square" lIns="0" tIns="0" rIns="0" bIns="0" rtlCol="0">
            <a:spAutoFit/>
          </a:bodyPr>
          <a:lstStyle/>
          <a:p>
            <a:pPr marL="182245">
              <a:lnSpc>
                <a:spcPct val="100000"/>
              </a:lnSpc>
            </a:pPr>
            <a:r>
              <a:rPr sz="2000" spc="-5" dirty="0"/>
              <a:t>International Charter ‘Space and </a:t>
            </a:r>
            <a:r>
              <a:rPr sz="2000" dirty="0"/>
              <a:t>Major</a:t>
            </a:r>
            <a:r>
              <a:rPr sz="2000" spc="-60" dirty="0"/>
              <a:t> </a:t>
            </a:r>
            <a:r>
              <a:rPr sz="2000" spc="-5" dirty="0"/>
              <a:t>Disasters’</a:t>
            </a:r>
          </a:p>
        </p:txBody>
      </p:sp>
      <p:sp>
        <p:nvSpPr>
          <p:cNvPr id="4" name="object 4"/>
          <p:cNvSpPr txBox="1"/>
          <p:nvPr/>
        </p:nvSpPr>
        <p:spPr>
          <a:xfrm>
            <a:off x="349672" y="1447800"/>
            <a:ext cx="6813128" cy="3970318"/>
          </a:xfrm>
          <a:prstGeom prst="rect">
            <a:avLst/>
          </a:prstGeom>
        </p:spPr>
        <p:txBody>
          <a:bodyPr vert="horz" wrap="square" lIns="0" tIns="0" rIns="0" bIns="0" rtlCol="0">
            <a:spAutoFit/>
          </a:bodyPr>
          <a:lstStyle/>
          <a:p>
            <a:pPr marL="12700"/>
            <a:r>
              <a:rPr sz="2000" i="1" spc="-409" dirty="0">
                <a:solidFill>
                  <a:prstClr val="black"/>
                </a:solidFill>
                <a:latin typeface="Tahoma"/>
                <a:cs typeface="Tahoma"/>
              </a:rPr>
              <a:t>W </a:t>
            </a:r>
            <a:r>
              <a:rPr sz="2000" i="1" spc="-125" dirty="0">
                <a:solidFill>
                  <a:prstClr val="black"/>
                </a:solidFill>
                <a:latin typeface="Tahoma"/>
                <a:cs typeface="Tahoma"/>
              </a:rPr>
              <a:t>hat </a:t>
            </a:r>
            <a:r>
              <a:rPr sz="2000" i="1" spc="-130" dirty="0">
                <a:solidFill>
                  <a:prstClr val="black"/>
                </a:solidFill>
                <a:latin typeface="Tahoma"/>
                <a:cs typeface="Tahoma"/>
              </a:rPr>
              <a:t>is </a:t>
            </a:r>
            <a:r>
              <a:rPr sz="2000" i="1" spc="-114" dirty="0">
                <a:solidFill>
                  <a:prstClr val="black"/>
                </a:solidFill>
                <a:latin typeface="Tahoma"/>
                <a:cs typeface="Tahoma"/>
              </a:rPr>
              <a:t>the </a:t>
            </a:r>
            <a:r>
              <a:rPr sz="2000" i="1" spc="-70" dirty="0">
                <a:solidFill>
                  <a:prstClr val="black"/>
                </a:solidFill>
                <a:latin typeface="Tahoma"/>
                <a:cs typeface="Tahoma"/>
              </a:rPr>
              <a:t>International </a:t>
            </a:r>
            <a:r>
              <a:rPr lang="en-US" sz="2000" i="1" spc="-70" dirty="0">
                <a:solidFill>
                  <a:prstClr val="black"/>
                </a:solidFill>
                <a:latin typeface="Tahoma"/>
                <a:cs typeface="Tahoma"/>
              </a:rPr>
              <a:t>C</a:t>
            </a:r>
            <a:r>
              <a:rPr sz="2000" i="1" spc="-65" dirty="0">
                <a:solidFill>
                  <a:prstClr val="black"/>
                </a:solidFill>
                <a:latin typeface="Tahoma"/>
                <a:cs typeface="Tahoma"/>
              </a:rPr>
              <a:t>harter?</a:t>
            </a:r>
            <a:endParaRPr lang="en-US" sz="2000" i="1" spc="-65" dirty="0">
              <a:solidFill>
                <a:prstClr val="black"/>
              </a:solidFill>
              <a:latin typeface="Tahoma"/>
              <a:cs typeface="Tahoma"/>
            </a:endParaRPr>
          </a:p>
          <a:p>
            <a:pPr marL="12700"/>
            <a:endParaRPr sz="2000" dirty="0">
              <a:solidFill>
                <a:prstClr val="black"/>
              </a:solidFill>
              <a:latin typeface="Tahoma"/>
              <a:cs typeface="Tahoma"/>
            </a:endParaRPr>
          </a:p>
          <a:p>
            <a:pPr marL="641985" indent="-228600">
              <a:spcBef>
                <a:spcPts val="625"/>
              </a:spcBef>
              <a:buClr>
                <a:srgbClr val="678090"/>
              </a:buClr>
              <a:buFont typeface="Wingdings"/>
              <a:buChar char=""/>
              <a:tabLst>
                <a:tab pos="642620" algn="l"/>
              </a:tabLst>
            </a:pPr>
            <a:r>
              <a:rPr dirty="0">
                <a:solidFill>
                  <a:prstClr val="black"/>
                </a:solidFill>
                <a:latin typeface="Tahoma"/>
                <a:cs typeface="Tahoma"/>
              </a:rPr>
              <a:t>An </a:t>
            </a:r>
            <a:r>
              <a:rPr lang="en-US" b="1" dirty="0">
                <a:solidFill>
                  <a:prstClr val="black"/>
                </a:solidFill>
                <a:latin typeface="Tahoma"/>
                <a:cs typeface="Tahoma"/>
              </a:rPr>
              <a:t>I</a:t>
            </a:r>
            <a:r>
              <a:rPr b="1" spc="-5" dirty="0">
                <a:solidFill>
                  <a:prstClr val="black"/>
                </a:solidFill>
                <a:latin typeface="Tahoma"/>
                <a:cs typeface="Tahoma"/>
              </a:rPr>
              <a:t>nternational </a:t>
            </a:r>
            <a:r>
              <a:rPr lang="en-US" b="1" spc="-5" dirty="0">
                <a:solidFill>
                  <a:prstClr val="black"/>
                </a:solidFill>
                <a:latin typeface="Tahoma"/>
                <a:cs typeface="Tahoma"/>
              </a:rPr>
              <a:t>A</a:t>
            </a:r>
            <a:r>
              <a:rPr b="1" spc="-5" dirty="0">
                <a:solidFill>
                  <a:prstClr val="black"/>
                </a:solidFill>
                <a:latin typeface="Tahoma"/>
                <a:cs typeface="Tahoma"/>
              </a:rPr>
              <a:t>greement </a:t>
            </a:r>
            <a:r>
              <a:rPr spc="-5" dirty="0">
                <a:solidFill>
                  <a:prstClr val="black"/>
                </a:solidFill>
                <a:latin typeface="Tahoma"/>
                <a:cs typeface="Tahoma"/>
              </a:rPr>
              <a:t>among space</a:t>
            </a:r>
            <a:r>
              <a:rPr spc="30" dirty="0">
                <a:solidFill>
                  <a:prstClr val="black"/>
                </a:solidFill>
                <a:latin typeface="Tahoma"/>
                <a:cs typeface="Tahoma"/>
              </a:rPr>
              <a:t> </a:t>
            </a:r>
            <a:r>
              <a:rPr spc="-5" dirty="0">
                <a:solidFill>
                  <a:prstClr val="black"/>
                </a:solidFill>
                <a:latin typeface="Tahoma"/>
                <a:cs typeface="Tahoma"/>
              </a:rPr>
              <a:t>agencies</a:t>
            </a:r>
            <a:endParaRPr dirty="0">
              <a:solidFill>
                <a:prstClr val="black"/>
              </a:solidFill>
              <a:latin typeface="Tahoma"/>
              <a:cs typeface="Tahoma"/>
            </a:endParaRPr>
          </a:p>
          <a:p>
            <a:pPr marL="641985" marR="5080">
              <a:spcBef>
                <a:spcPts val="645"/>
              </a:spcBef>
            </a:pPr>
            <a:r>
              <a:rPr spc="-5" dirty="0">
                <a:solidFill>
                  <a:prstClr val="black"/>
                </a:solidFill>
                <a:latin typeface="Tahoma"/>
                <a:cs typeface="Tahoma"/>
              </a:rPr>
              <a:t>to provide </a:t>
            </a:r>
            <a:r>
              <a:rPr lang="en-US" b="1" spc="-5" dirty="0">
                <a:solidFill>
                  <a:prstClr val="black"/>
                </a:solidFill>
                <a:latin typeface="Tahoma"/>
                <a:cs typeface="Tahoma"/>
              </a:rPr>
              <a:t>s</a:t>
            </a:r>
            <a:r>
              <a:rPr b="1" spc="-5" dirty="0">
                <a:solidFill>
                  <a:prstClr val="black"/>
                </a:solidFill>
                <a:latin typeface="Tahoma"/>
                <a:cs typeface="Tahoma"/>
              </a:rPr>
              <a:t>pace-based data </a:t>
            </a:r>
            <a:r>
              <a:rPr b="1" dirty="0">
                <a:solidFill>
                  <a:prstClr val="black"/>
                </a:solidFill>
                <a:latin typeface="Tahoma"/>
                <a:cs typeface="Tahoma"/>
              </a:rPr>
              <a:t>and </a:t>
            </a:r>
            <a:r>
              <a:rPr b="1" spc="-5" dirty="0">
                <a:solidFill>
                  <a:prstClr val="black"/>
                </a:solidFill>
                <a:latin typeface="Tahoma"/>
                <a:cs typeface="Tahoma"/>
              </a:rPr>
              <a:t>information </a:t>
            </a:r>
            <a:r>
              <a:rPr spc="-5" dirty="0">
                <a:solidFill>
                  <a:prstClr val="black"/>
                </a:solidFill>
                <a:latin typeface="Tahoma"/>
                <a:cs typeface="Tahoma"/>
              </a:rPr>
              <a:t>to support relief efforts in the event </a:t>
            </a:r>
            <a:r>
              <a:rPr spc="-10" dirty="0">
                <a:solidFill>
                  <a:prstClr val="black"/>
                </a:solidFill>
                <a:latin typeface="Tahoma"/>
                <a:cs typeface="Tahoma"/>
              </a:rPr>
              <a:t>of </a:t>
            </a:r>
            <a:r>
              <a:rPr spc="-5" dirty="0">
                <a:solidFill>
                  <a:prstClr val="black"/>
                </a:solidFill>
                <a:latin typeface="Tahoma"/>
                <a:cs typeface="Tahoma"/>
              </a:rPr>
              <a:t>emergencies caused </a:t>
            </a:r>
            <a:r>
              <a:rPr dirty="0">
                <a:solidFill>
                  <a:prstClr val="black"/>
                </a:solidFill>
                <a:latin typeface="Tahoma"/>
                <a:cs typeface="Tahoma"/>
              </a:rPr>
              <a:t>by </a:t>
            </a:r>
            <a:r>
              <a:rPr spc="-5" dirty="0">
                <a:solidFill>
                  <a:prstClr val="black"/>
                </a:solidFill>
                <a:latin typeface="Tahoma"/>
                <a:cs typeface="Tahoma"/>
              </a:rPr>
              <a:t>major  disasters</a:t>
            </a:r>
            <a:endParaRPr lang="en-US" spc="-5" dirty="0">
              <a:solidFill>
                <a:prstClr val="black"/>
              </a:solidFill>
              <a:latin typeface="Tahoma"/>
              <a:cs typeface="Tahoma"/>
            </a:endParaRPr>
          </a:p>
          <a:p>
            <a:pPr marL="641985" marR="5080">
              <a:spcBef>
                <a:spcPts val="645"/>
              </a:spcBef>
            </a:pPr>
            <a:endParaRPr dirty="0">
              <a:solidFill>
                <a:prstClr val="black"/>
              </a:solidFill>
              <a:latin typeface="Tahoma"/>
              <a:cs typeface="Tahoma"/>
            </a:endParaRPr>
          </a:p>
          <a:p>
            <a:pPr marL="641985" indent="-228600">
              <a:spcBef>
                <a:spcPts val="645"/>
              </a:spcBef>
              <a:buClr>
                <a:srgbClr val="678090"/>
              </a:buClr>
              <a:buFont typeface="Wingdings"/>
              <a:buChar char=""/>
              <a:tabLst>
                <a:tab pos="642620" algn="l"/>
              </a:tabLst>
            </a:pPr>
            <a:r>
              <a:rPr lang="en-US" b="1" spc="-5" dirty="0">
                <a:solidFill>
                  <a:prstClr val="black"/>
                </a:solidFill>
                <a:latin typeface="Tahoma"/>
                <a:cs typeface="Tahoma"/>
              </a:rPr>
              <a:t>Universal Access </a:t>
            </a:r>
            <a:r>
              <a:rPr lang="en-US" spc="-5" dirty="0">
                <a:solidFill>
                  <a:prstClr val="black"/>
                </a:solidFill>
                <a:latin typeface="Tahoma"/>
                <a:cs typeface="Tahoma"/>
              </a:rPr>
              <a:t>adopted in 2012 provides access and </a:t>
            </a:r>
          </a:p>
          <a:p>
            <a:pPr marL="413385">
              <a:spcBef>
                <a:spcPts val="645"/>
              </a:spcBef>
              <a:buClr>
                <a:srgbClr val="678090"/>
              </a:buClr>
              <a:tabLst>
                <a:tab pos="642620" algn="l"/>
              </a:tabLst>
            </a:pPr>
            <a:r>
              <a:rPr lang="en-US" spc="-5" dirty="0">
                <a:solidFill>
                  <a:prstClr val="black"/>
                </a:solidFill>
                <a:latin typeface="Tahoma"/>
                <a:cs typeface="Tahoma"/>
              </a:rPr>
              <a:t>	use to National Disaster Management Authorities</a:t>
            </a:r>
          </a:p>
          <a:p>
            <a:pPr marL="641985" indent="-228600">
              <a:spcBef>
                <a:spcPts val="645"/>
              </a:spcBef>
              <a:buClr>
                <a:srgbClr val="678090"/>
              </a:buClr>
              <a:buFont typeface="Wingdings"/>
              <a:buChar char=""/>
              <a:tabLst>
                <a:tab pos="642620" algn="l"/>
              </a:tabLst>
            </a:pPr>
            <a:endParaRPr dirty="0">
              <a:solidFill>
                <a:prstClr val="black"/>
              </a:solidFill>
              <a:latin typeface="Tahoma"/>
              <a:cs typeface="Tahoma"/>
            </a:endParaRPr>
          </a:p>
          <a:p>
            <a:pPr marL="641985" indent="-228600">
              <a:spcBef>
                <a:spcPts val="645"/>
              </a:spcBef>
              <a:buClr>
                <a:srgbClr val="678090"/>
              </a:buClr>
              <a:buFont typeface="Wingdings"/>
              <a:buChar char=""/>
              <a:tabLst>
                <a:tab pos="642620" algn="l"/>
              </a:tabLst>
            </a:pPr>
            <a:r>
              <a:rPr spc="-5" dirty="0">
                <a:solidFill>
                  <a:prstClr val="black"/>
                </a:solidFill>
                <a:latin typeface="Tahoma"/>
                <a:cs typeface="Tahoma"/>
              </a:rPr>
              <a:t>International Charter ‘Space </a:t>
            </a:r>
            <a:r>
              <a:rPr dirty="0">
                <a:solidFill>
                  <a:prstClr val="black"/>
                </a:solidFill>
                <a:latin typeface="Tahoma"/>
                <a:cs typeface="Tahoma"/>
              </a:rPr>
              <a:t>and </a:t>
            </a:r>
            <a:r>
              <a:rPr spc="-5" dirty="0">
                <a:solidFill>
                  <a:prstClr val="black"/>
                </a:solidFill>
                <a:latin typeface="Tahoma"/>
                <a:cs typeface="Tahoma"/>
              </a:rPr>
              <a:t>Major</a:t>
            </a:r>
            <a:r>
              <a:rPr spc="30" dirty="0">
                <a:solidFill>
                  <a:prstClr val="black"/>
                </a:solidFill>
                <a:latin typeface="Tahoma"/>
                <a:cs typeface="Tahoma"/>
              </a:rPr>
              <a:t> </a:t>
            </a:r>
            <a:r>
              <a:rPr spc="-5" dirty="0">
                <a:solidFill>
                  <a:prstClr val="black"/>
                </a:solidFill>
                <a:latin typeface="Tahoma"/>
                <a:cs typeface="Tahoma"/>
              </a:rPr>
              <a:t>Disasters’</a:t>
            </a:r>
            <a:endParaRPr dirty="0">
              <a:solidFill>
                <a:prstClr val="black"/>
              </a:solidFill>
              <a:latin typeface="Tahoma"/>
              <a:cs typeface="Tahoma"/>
            </a:endParaRPr>
          </a:p>
          <a:p>
            <a:pPr marL="984885" lvl="1" indent="-228600">
              <a:spcBef>
                <a:spcPts val="585"/>
              </a:spcBef>
              <a:buClr>
                <a:srgbClr val="000000"/>
              </a:buClr>
              <a:buFont typeface="Wingdings"/>
              <a:buChar char=""/>
              <a:tabLst>
                <a:tab pos="984885" algn="l"/>
                <a:tab pos="985519" algn="l"/>
              </a:tabLst>
            </a:pPr>
            <a:r>
              <a:rPr sz="1600" u="sng" spc="-5" dirty="0">
                <a:solidFill>
                  <a:srgbClr val="0000FF"/>
                </a:solidFill>
                <a:latin typeface="Tahoma"/>
                <a:cs typeface="Tahoma"/>
                <a:hlinkClick r:id="rId3"/>
              </a:rPr>
              <a:t>http://www.disasterscharter.org/</a:t>
            </a:r>
            <a:endParaRPr sz="1600" dirty="0">
              <a:solidFill>
                <a:prstClr val="black"/>
              </a:solidFill>
              <a:latin typeface="Tahoma"/>
              <a:cs typeface="Tahoma"/>
            </a:endParaRPr>
          </a:p>
        </p:txBody>
      </p:sp>
      <p:sp>
        <p:nvSpPr>
          <p:cNvPr id="5" name="object 5"/>
          <p:cNvSpPr>
            <a:spLocks noChangeAspect="1"/>
          </p:cNvSpPr>
          <p:nvPr/>
        </p:nvSpPr>
        <p:spPr>
          <a:xfrm>
            <a:off x="6781800" y="3477768"/>
            <a:ext cx="2179416" cy="2194560"/>
          </a:xfrm>
          <a:prstGeom prst="rect">
            <a:avLst/>
          </a:prstGeom>
          <a:blipFill>
            <a:blip r:embed="rId4" cstate="print"/>
            <a:stretch>
              <a:fillRect/>
            </a:stretch>
          </a:blipFill>
        </p:spPr>
        <p:txBody>
          <a:bodyPr wrap="square" lIns="0" tIns="0" rIns="0" bIns="0" rtlCol="0"/>
          <a:lstStyle/>
          <a:p>
            <a:endParaRPr dirty="0">
              <a:solidFill>
                <a:prstClr val="black"/>
              </a:solidFill>
            </a:endParaRPr>
          </a:p>
        </p:txBody>
      </p:sp>
    </p:spTree>
    <p:extLst>
      <p:ext uri="{BB962C8B-B14F-4D97-AF65-F5344CB8AC3E}">
        <p14:creationId xmlns:p14="http://schemas.microsoft.com/office/powerpoint/2010/main" val="163992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gend"/>
          <p:cNvSpPr txBox="1">
            <a:spLocks noChangeArrowheads="1"/>
          </p:cNvSpPr>
          <p:nvPr/>
        </p:nvSpPr>
        <p:spPr bwMode="auto">
          <a:xfrm>
            <a:off x="381000" y="1676400"/>
            <a:ext cx="3831266" cy="677108"/>
          </a:xfrm>
          <a:prstGeom prst="rect">
            <a:avLst/>
          </a:prstGeom>
          <a:noFill/>
          <a:ln w="9525">
            <a:noFill/>
            <a:miter lim="800000"/>
            <a:headEnd/>
            <a:tailEnd/>
          </a:ln>
        </p:spPr>
        <p:txBody>
          <a:bodyPr wrap="square">
            <a:spAutoFit/>
          </a:bodyPr>
          <a:lstStyle/>
          <a:p>
            <a:r>
              <a:rPr lang="en-CA" dirty="0">
                <a:latin typeface="+mn-lt"/>
              </a:rPr>
              <a:t>November 2000 to April 2016:</a:t>
            </a:r>
            <a:br>
              <a:rPr lang="en-CA" dirty="0">
                <a:latin typeface="+mn-lt"/>
              </a:rPr>
            </a:br>
            <a:r>
              <a:rPr lang="en-CA" sz="2000" b="1" dirty="0">
                <a:solidFill>
                  <a:srgbClr val="C00000"/>
                </a:solidFill>
                <a:latin typeface="+mn-lt"/>
              </a:rPr>
              <a:t>486 </a:t>
            </a:r>
            <a:r>
              <a:rPr lang="en-CA" sz="2000" b="1" dirty="0">
                <a:latin typeface="+mn-lt"/>
              </a:rPr>
              <a:t>Charter Activations</a:t>
            </a:r>
            <a:endParaRPr lang="en-US" sz="2000" b="1" dirty="0">
              <a:latin typeface="+mn-lt"/>
            </a:endParaRPr>
          </a:p>
        </p:txBody>
      </p:sp>
      <p:sp>
        <p:nvSpPr>
          <p:cNvPr id="4" name="Title"/>
          <p:cNvSpPr>
            <a:spLocks noGrp="1"/>
          </p:cNvSpPr>
          <p:nvPr>
            <p:ph type="title"/>
          </p:nvPr>
        </p:nvSpPr>
        <p:spPr>
          <a:xfrm>
            <a:off x="1628778" y="43271"/>
            <a:ext cx="7543800" cy="914400"/>
          </a:xfrm>
        </p:spPr>
        <p:txBody>
          <a:bodyPr/>
          <a:lstStyle/>
          <a:p>
            <a:r>
              <a:rPr lang="en-US" dirty="0"/>
              <a:t>Number of Activations</a:t>
            </a:r>
          </a:p>
        </p:txBody>
      </p:sp>
      <p:graphicFrame>
        <p:nvGraphicFramePr>
          <p:cNvPr id="6" name="Espace réservé du contenu 2"/>
          <p:cNvGraphicFramePr>
            <a:graphicFrameLocks noGrp="1"/>
          </p:cNvGraphicFramePr>
          <p:nvPr>
            <p:extLst>
              <p:ext uri="{D42A27DB-BD31-4B8C-83A1-F6EECF244321}">
                <p14:modId xmlns:p14="http://schemas.microsoft.com/office/powerpoint/2010/main" val="4132013019"/>
              </p:ext>
            </p:extLst>
          </p:nvPr>
        </p:nvGraphicFramePr>
        <p:xfrm>
          <a:off x="228600" y="1661160"/>
          <a:ext cx="8686800"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0161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bwMode="auto">
          <a:xfrm>
            <a:off x="-4463" y="-76200"/>
            <a:ext cx="9182794" cy="669925"/>
          </a:xfrm>
          <a:prstGeom prst="rect">
            <a:avLst/>
          </a:prstGeom>
          <a:noFill/>
          <a:ln w="12700">
            <a:noFill/>
            <a:miter lim="800000"/>
            <a:headEnd/>
            <a:tailEnd/>
          </a:ln>
          <a:effectLst>
            <a:outerShdw blurRad="38100" dist="25400" dir="7500053" algn="ctr" rotWithShape="0">
              <a:schemeClr val="bg2">
                <a:alpha val="34998"/>
              </a:schemeClr>
            </a:outerShdw>
          </a:effectLst>
        </p:spPr>
        <p:txBody>
          <a:bodyPr lIns="0" tIns="0" rIns="0" bIns="0" anchor="ctr" anchorCtr="0">
            <a:prstTxWarp prst="textNoShape">
              <a:avLst/>
            </a:prstTxWarp>
            <a:scene3d>
              <a:camera prst="orthographicFront"/>
              <a:lightRig rig="flood" dir="t"/>
            </a:scene3d>
            <a:sp3d prstMaterial="metal"/>
          </a:bodyPr>
          <a:lstStyle/>
          <a:p>
            <a:pPr marL="39688" defTabSz="457200"/>
            <a:r>
              <a:rPr lang="en-US" sz="3200" kern="0" dirty="0">
                <a:solidFill>
                  <a:srgbClr val="FFFF00"/>
                </a:solidFill>
                <a:latin typeface="Calibri" pitchFamily="34" charset="0"/>
                <a:ea typeface="Calibri" pitchFamily="34" charset="0"/>
                <a:cs typeface="Calibri" pitchFamily="34" charset="0"/>
                <a:sym typeface="Calibri" pitchFamily="34" charset="0"/>
              </a:rPr>
              <a:t>  </a:t>
            </a:r>
            <a:endParaRPr lang="en-US" sz="1400" b="1" kern="0" dirty="0">
              <a:solidFill>
                <a:srgbClr val="FFFF00"/>
              </a:solidFill>
              <a:latin typeface="Calibri" pitchFamily="34" charset="0"/>
              <a:ea typeface="Calibri" pitchFamily="34" charset="0"/>
              <a:cs typeface="Calibri" pitchFamily="34" charset="0"/>
              <a:sym typeface="Calibri" pitchFamily="34" charset="0"/>
            </a:endParaRPr>
          </a:p>
        </p:txBody>
      </p:sp>
      <p:sp>
        <p:nvSpPr>
          <p:cNvPr id="6" name="TextBox 5"/>
          <p:cNvSpPr txBox="1"/>
          <p:nvPr/>
        </p:nvSpPr>
        <p:spPr>
          <a:xfrm>
            <a:off x="381000" y="1219200"/>
            <a:ext cx="7620000" cy="3270126"/>
          </a:xfrm>
          <a:prstGeom prst="rect">
            <a:avLst/>
          </a:prstGeom>
          <a:noFill/>
        </p:spPr>
        <p:txBody>
          <a:bodyPr wrap="square" rtlCol="0">
            <a:spAutoFit/>
          </a:bodyPr>
          <a:lstStyle/>
          <a:p>
            <a:pPr marL="457200" indent="-457200" defTabSz="457200">
              <a:buFont typeface="Wingdings" panose="05000000000000000000" pitchFamily="2" charset="2"/>
              <a:buChar char="§"/>
            </a:pPr>
            <a:endParaRPr lang="en-US" sz="800" kern="0" dirty="0">
              <a:solidFill>
                <a:srgbClr val="000000"/>
              </a:solidFill>
              <a:latin typeface="Calibri"/>
              <a:cs typeface="Arial"/>
              <a:sym typeface="Arial"/>
            </a:endParaRPr>
          </a:p>
          <a:p>
            <a:pPr marL="457200" indent="-457200" defTabSz="457200">
              <a:buFont typeface="Wingdings" panose="05000000000000000000" pitchFamily="2" charset="2"/>
              <a:buChar char="§"/>
            </a:pPr>
            <a:r>
              <a:rPr lang="en-US" sz="2400" kern="0" dirty="0">
                <a:solidFill>
                  <a:srgbClr val="000000"/>
                </a:solidFill>
                <a:latin typeface="Calibri"/>
                <a:cs typeface="Arial"/>
                <a:sym typeface="Arial"/>
              </a:rPr>
              <a:t>Purpose: </a:t>
            </a:r>
            <a:r>
              <a:rPr lang="en-US" kern="0" dirty="0">
                <a:solidFill>
                  <a:srgbClr val="000000"/>
                </a:solidFill>
                <a:latin typeface="Calibri"/>
                <a:cs typeface="Arial"/>
                <a:sym typeface="Arial"/>
              </a:rPr>
              <a:t>provide Bureau situational awareness / resource management </a:t>
            </a:r>
            <a:endParaRPr lang="en-US" sz="2000" kern="0" dirty="0">
              <a:solidFill>
                <a:srgbClr val="000000"/>
              </a:solidFill>
              <a:latin typeface="Calibri"/>
              <a:cs typeface="Arial"/>
              <a:sym typeface="Arial"/>
            </a:endParaRPr>
          </a:p>
          <a:p>
            <a:pPr defTabSz="457200"/>
            <a:endParaRPr lang="en-US" sz="1050" kern="0" dirty="0">
              <a:solidFill>
                <a:srgbClr val="000000"/>
              </a:solidFill>
              <a:latin typeface="Calibri"/>
              <a:cs typeface="Arial"/>
              <a:sym typeface="Arial"/>
            </a:endParaRPr>
          </a:p>
          <a:p>
            <a:pPr marL="457200" indent="-457200" defTabSz="457200">
              <a:buFont typeface="Wingdings" panose="05000000000000000000" pitchFamily="2" charset="2"/>
              <a:buChar char="§"/>
            </a:pPr>
            <a:r>
              <a:rPr lang="en-US" sz="2400" kern="0" dirty="0">
                <a:solidFill>
                  <a:srgbClr val="000000"/>
                </a:solidFill>
                <a:latin typeface="Calibri"/>
                <a:cs typeface="Arial"/>
                <a:sym typeface="Arial"/>
              </a:rPr>
              <a:t>Platform</a:t>
            </a:r>
          </a:p>
          <a:p>
            <a:pPr marL="914400" lvl="1" indent="-457200" defTabSz="457200">
              <a:buFont typeface="Wingdings" panose="05000000000000000000" pitchFamily="2" charset="2"/>
              <a:buChar char="§"/>
            </a:pPr>
            <a:r>
              <a:rPr lang="en-US" kern="0" dirty="0">
                <a:solidFill>
                  <a:srgbClr val="000000"/>
                </a:solidFill>
                <a:latin typeface="Calibri"/>
                <a:cs typeface="Arial"/>
                <a:sym typeface="Arial"/>
              </a:rPr>
              <a:t>ArcGIS On-line</a:t>
            </a:r>
          </a:p>
          <a:p>
            <a:pPr marL="914400" lvl="1" indent="-457200" defTabSz="457200">
              <a:buFont typeface="Wingdings" panose="05000000000000000000" pitchFamily="2" charset="2"/>
              <a:buChar char="§"/>
            </a:pPr>
            <a:r>
              <a:rPr lang="en-US" kern="0" dirty="0">
                <a:solidFill>
                  <a:srgbClr val="000000"/>
                </a:solidFill>
                <a:latin typeface="Calibri"/>
                <a:cs typeface="Arial"/>
                <a:sym typeface="Arial"/>
              </a:rPr>
              <a:t>Web Map / Application</a:t>
            </a:r>
          </a:p>
          <a:p>
            <a:pPr marL="457200" lvl="4" defTabSz="457200"/>
            <a:r>
              <a:rPr lang="en-US" sz="1600" kern="0" dirty="0">
                <a:solidFill>
                  <a:srgbClr val="000000"/>
                </a:solidFill>
                <a:latin typeface="Calibri"/>
                <a:cs typeface="Arial"/>
                <a:sym typeface="Arial"/>
              </a:rPr>
              <a:t>						</a:t>
            </a:r>
          </a:p>
          <a:p>
            <a:pPr marL="457200" lvl="4" defTabSz="457200"/>
            <a:r>
              <a:rPr lang="en-US" sz="2400" kern="0" dirty="0">
                <a:solidFill>
                  <a:srgbClr val="000000"/>
                </a:solidFill>
                <a:latin typeface="Calibri"/>
                <a:cs typeface="Arial"/>
                <a:sym typeface="Arial"/>
              </a:rPr>
              <a:t>Data</a:t>
            </a:r>
          </a:p>
          <a:p>
            <a:pPr marL="914400" lvl="1" indent="-457200" defTabSz="457200">
              <a:buFont typeface="Wingdings" panose="05000000000000000000" pitchFamily="2" charset="2"/>
              <a:buChar char="§"/>
            </a:pPr>
            <a:r>
              <a:rPr lang="en-US" sz="1600" kern="0" dirty="0">
                <a:solidFill>
                  <a:srgbClr val="000000"/>
                </a:solidFill>
                <a:latin typeface="Calibri"/>
                <a:cs typeface="Arial"/>
                <a:sym typeface="Arial"/>
              </a:rPr>
              <a:t>USGS - National Map Base Layers</a:t>
            </a:r>
          </a:p>
          <a:p>
            <a:pPr marL="914400" lvl="1" indent="-457200" defTabSz="457200">
              <a:buFont typeface="Wingdings" panose="05000000000000000000" pitchFamily="2" charset="2"/>
              <a:buChar char="§"/>
            </a:pPr>
            <a:r>
              <a:rPr lang="en-US" sz="1600" kern="0" dirty="0">
                <a:solidFill>
                  <a:srgbClr val="000000"/>
                </a:solidFill>
                <a:latin typeface="Calibri"/>
                <a:cs typeface="Arial"/>
                <a:sym typeface="Arial"/>
              </a:rPr>
              <a:t>Mission Area Layers (Floods, Volcano, Earthquake……</a:t>
            </a:r>
          </a:p>
          <a:p>
            <a:pPr marL="914400" lvl="1" indent="-457200" defTabSz="457200">
              <a:buFont typeface="Wingdings" panose="05000000000000000000" pitchFamily="2" charset="2"/>
              <a:buChar char="§"/>
            </a:pPr>
            <a:r>
              <a:rPr lang="en-US" sz="1600" kern="0" dirty="0">
                <a:solidFill>
                  <a:srgbClr val="000000"/>
                </a:solidFill>
                <a:latin typeface="Calibri"/>
                <a:cs typeface="Arial"/>
                <a:sym typeface="Arial"/>
              </a:rPr>
              <a:t>Partner Data (Other Feds, State Agencies, NGO’s)</a:t>
            </a:r>
          </a:p>
          <a:p>
            <a:pPr marL="914400" lvl="1" indent="-457200" defTabSz="457200">
              <a:buFont typeface="Wingdings" panose="05000000000000000000" pitchFamily="2" charset="2"/>
              <a:buChar char="§"/>
            </a:pPr>
            <a:r>
              <a:rPr lang="en-US" sz="1600" kern="0" dirty="0">
                <a:solidFill>
                  <a:srgbClr val="000000"/>
                </a:solidFill>
                <a:latin typeface="Calibri"/>
                <a:cs typeface="Arial"/>
                <a:sym typeface="Arial"/>
              </a:rPr>
              <a:t>Event Specific Acquired Data</a:t>
            </a:r>
            <a:endParaRPr lang="en-US" sz="2000" kern="0" dirty="0">
              <a:solidFill>
                <a:srgbClr val="000000"/>
              </a:solidFill>
              <a:latin typeface="Calibri"/>
              <a:cs typeface="Arial"/>
              <a:sym typeface="Arial"/>
            </a:endParaRPr>
          </a:p>
        </p:txBody>
      </p:sp>
      <p:sp>
        <p:nvSpPr>
          <p:cNvPr id="3" name="Rectangle 2"/>
          <p:cNvSpPr/>
          <p:nvPr/>
        </p:nvSpPr>
        <p:spPr>
          <a:xfrm>
            <a:off x="533400" y="369094"/>
            <a:ext cx="8229600" cy="1231106"/>
          </a:xfrm>
          <a:prstGeom prst="rect">
            <a:avLst/>
          </a:prstGeom>
        </p:spPr>
        <p:txBody>
          <a:bodyPr wrap="square">
            <a:spAutoFit/>
          </a:bodyPr>
          <a:lstStyle/>
          <a:p>
            <a:r>
              <a:rPr lang="en-US" sz="2800" kern="0" dirty="0">
                <a:solidFill>
                  <a:srgbClr val="000000"/>
                </a:solidFill>
                <a:latin typeface="Calibri" pitchFamily="34" charset="0"/>
                <a:ea typeface="Calibri" pitchFamily="34" charset="0"/>
                <a:cs typeface="Calibri" pitchFamily="34" charset="0"/>
                <a:sym typeface="Calibri" pitchFamily="34" charset="0"/>
              </a:rPr>
              <a:t>Disaster Coordination Preparedness &amp; Response</a:t>
            </a:r>
          </a:p>
          <a:p>
            <a:pPr algn="ctr"/>
            <a:r>
              <a:rPr lang="en-US" sz="2800" kern="0" dirty="0">
                <a:solidFill>
                  <a:srgbClr val="000000"/>
                </a:solidFill>
                <a:latin typeface="Calibri" pitchFamily="34" charset="0"/>
                <a:ea typeface="Calibri" pitchFamily="34" charset="0"/>
                <a:cs typeface="Calibri" pitchFamily="34" charset="0"/>
                <a:sym typeface="Calibri" pitchFamily="34" charset="0"/>
              </a:rPr>
              <a:t>(DCPR) </a:t>
            </a:r>
            <a:r>
              <a:rPr lang="en-US" sz="2800" kern="0" dirty="0">
                <a:solidFill>
                  <a:srgbClr val="000000"/>
                </a:solidFill>
                <a:latin typeface="Calibri" pitchFamily="34" charset="0"/>
                <a:cs typeface="Arial"/>
                <a:sym typeface="Calibri" pitchFamily="34" charset="0"/>
              </a:rPr>
              <a:t>Web Maps</a:t>
            </a:r>
          </a:p>
          <a:p>
            <a:endParaRPr lang="en-US" kern="0" dirty="0">
              <a:solidFill>
                <a:srgbClr val="000000"/>
              </a:solidFill>
              <a:cs typeface="Arial"/>
              <a:sym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709160"/>
            <a:ext cx="2192038" cy="192024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2452687"/>
            <a:ext cx="2152650"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880" y="4785360"/>
            <a:ext cx="1968520" cy="146304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9167" t="15587" r="18542"/>
          <a:stretch/>
        </p:blipFill>
        <p:spPr>
          <a:xfrm>
            <a:off x="6173720" y="4617720"/>
            <a:ext cx="2589280" cy="2011680"/>
          </a:xfrm>
          <a:prstGeom prst="rect">
            <a:avLst/>
          </a:prstGeom>
          <a:ln w="15875">
            <a:solidFill>
              <a:schemeClr val="tx1"/>
            </a:solidFill>
          </a:ln>
        </p:spPr>
      </p:pic>
    </p:spTree>
    <p:extLst>
      <p:ext uri="{BB962C8B-B14F-4D97-AF65-F5344CB8AC3E}">
        <p14:creationId xmlns:p14="http://schemas.microsoft.com/office/powerpoint/2010/main" val="1412504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73680"/>
            <a:ext cx="8793006" cy="393192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28600" y="609600"/>
            <a:ext cx="1981200" cy="1477328"/>
          </a:xfrm>
          <a:prstGeom prst="rect">
            <a:avLst/>
          </a:prstGeom>
          <a:noFill/>
        </p:spPr>
        <p:txBody>
          <a:bodyPr wrap="square" rtlCol="0">
            <a:spAutoFit/>
          </a:bodyPr>
          <a:lstStyle/>
          <a:p>
            <a:pPr algn="ctr"/>
            <a:r>
              <a:rPr lang="en-US" dirty="0">
                <a:solidFill>
                  <a:prstClr val="black"/>
                </a:solidFill>
              </a:rPr>
              <a:t>Web Mapping Application </a:t>
            </a:r>
          </a:p>
          <a:p>
            <a:pPr algn="ctr"/>
            <a:r>
              <a:rPr lang="en-US" dirty="0">
                <a:solidFill>
                  <a:prstClr val="black"/>
                </a:solidFill>
              </a:rPr>
              <a:t>Supporting Disaster Response</a:t>
            </a:r>
          </a:p>
          <a:p>
            <a:pPr algn="ctr"/>
            <a:endParaRPr lang="en-US" dirty="0">
              <a:solidFill>
                <a:prstClr val="black"/>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232" y="152400"/>
            <a:ext cx="2716368" cy="27432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1528" t="6829" r="8102" b="11920"/>
          <a:stretch/>
        </p:blipFill>
        <p:spPr>
          <a:xfrm>
            <a:off x="2621280" y="179725"/>
            <a:ext cx="3474720" cy="2674620"/>
          </a:xfrm>
          <a:prstGeom prst="rect">
            <a:avLst/>
          </a:prstGeom>
          <a:ln w="25400">
            <a:solidFill>
              <a:schemeClr val="tx1"/>
            </a:solidFill>
          </a:ln>
        </p:spPr>
      </p:pic>
    </p:spTree>
    <p:extLst>
      <p:ext uri="{BB962C8B-B14F-4D97-AF65-F5344CB8AC3E}">
        <p14:creationId xmlns:p14="http://schemas.microsoft.com/office/powerpoint/2010/main" val="3632263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arter - Slide Master">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08BD4"/>
      </a:hlink>
      <a:folHlink>
        <a:srgbClr val="508B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arter - Titl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NMBrand_aj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NMBrand_aj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harter - Slide Master">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08BD4"/>
      </a:hlink>
      <a:folHlink>
        <a:srgbClr val="508B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harter - Slide Master">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08BD4"/>
      </a:hlink>
      <a:folHlink>
        <a:srgbClr val="508B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4">
      <a:dk1>
        <a:srgbClr val="000082"/>
      </a:dk1>
      <a:lt1>
        <a:srgbClr val="FFFFFF"/>
      </a:lt1>
      <a:dk2>
        <a:srgbClr val="000000"/>
      </a:dk2>
      <a:lt2>
        <a:srgbClr val="C0C0C0"/>
      </a:lt2>
      <a:accent1>
        <a:srgbClr val="ECEBB3"/>
      </a:accent1>
      <a:accent2>
        <a:srgbClr val="333399"/>
      </a:accent2>
      <a:accent3>
        <a:srgbClr val="FFFFFF"/>
      </a:accent3>
      <a:accent4>
        <a:srgbClr val="00006E"/>
      </a:accent4>
      <a:accent5>
        <a:srgbClr val="F4F3D6"/>
      </a:accent5>
      <a:accent6>
        <a:srgbClr val="2D2D8A"/>
      </a:accent6>
      <a:hlink>
        <a:srgbClr val="1450C8"/>
      </a:hlink>
      <a:folHlink>
        <a:srgbClr val="FF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82"/>
        </a:dk1>
        <a:lt1>
          <a:srgbClr val="FFFFFF"/>
        </a:lt1>
        <a:dk2>
          <a:srgbClr val="000000"/>
        </a:dk2>
        <a:lt2>
          <a:srgbClr val="C0C0C0"/>
        </a:lt2>
        <a:accent1>
          <a:srgbClr val="ECEBB3"/>
        </a:accent1>
        <a:accent2>
          <a:srgbClr val="333399"/>
        </a:accent2>
        <a:accent3>
          <a:srgbClr val="FFFFFF"/>
        </a:accent3>
        <a:accent4>
          <a:srgbClr val="00006E"/>
        </a:accent4>
        <a:accent5>
          <a:srgbClr val="F4F3D6"/>
        </a:accent5>
        <a:accent6>
          <a:srgbClr val="2D2D8A"/>
        </a:accent6>
        <a:hlink>
          <a:srgbClr val="1450C8"/>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82"/>
        </a:dk1>
        <a:lt1>
          <a:srgbClr val="FFFFFF"/>
        </a:lt1>
        <a:dk2>
          <a:srgbClr val="000000"/>
        </a:dk2>
        <a:lt2>
          <a:srgbClr val="C0C0C0"/>
        </a:lt2>
        <a:accent1>
          <a:srgbClr val="ECEBB3"/>
        </a:accent1>
        <a:accent2>
          <a:srgbClr val="333399"/>
        </a:accent2>
        <a:accent3>
          <a:srgbClr val="FFFFFF"/>
        </a:accent3>
        <a:accent4>
          <a:srgbClr val="00006E"/>
        </a:accent4>
        <a:accent5>
          <a:srgbClr val="F4F3D6"/>
        </a:accent5>
        <a:accent6>
          <a:srgbClr val="2D2D8A"/>
        </a:accent6>
        <a:hlink>
          <a:srgbClr val="1450C8"/>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2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7077</TotalTime>
  <Words>2136</Words>
  <Application>Microsoft Office PowerPoint</Application>
  <PresentationFormat>On-screen Show (4:3)</PresentationFormat>
  <Paragraphs>299</Paragraphs>
  <Slides>23</Slides>
  <Notes>23</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23</vt:i4>
      </vt:variant>
    </vt:vector>
  </HeadingPairs>
  <TitlesOfParts>
    <vt:vector size="46" baseType="lpstr">
      <vt:lpstr>ＭＳ Ｐゴシック</vt:lpstr>
      <vt:lpstr>Arial</vt:lpstr>
      <vt:lpstr>Calibri</vt:lpstr>
      <vt:lpstr>Candara</vt:lpstr>
      <vt:lpstr>Lucida Console</vt:lpstr>
      <vt:lpstr>Noto Sans Symbols</vt:lpstr>
      <vt:lpstr>Rokkitt</vt:lpstr>
      <vt:lpstr>Tahoma</vt:lpstr>
      <vt:lpstr>Times New Roman</vt:lpstr>
      <vt:lpstr>Verdana</vt:lpstr>
      <vt:lpstr>Wingdings</vt:lpstr>
      <vt:lpstr>ヒラギノ角ゴ Pro W3</vt:lpstr>
      <vt:lpstr>1_Advantage</vt:lpstr>
      <vt:lpstr>Charter - Slide Master</vt:lpstr>
      <vt:lpstr>Charter - Title Master</vt:lpstr>
      <vt:lpstr>1_TNMBrand_ajs</vt:lpstr>
      <vt:lpstr>TNMBrand_ajs</vt:lpstr>
      <vt:lpstr>1_Charter - Slide Master</vt:lpstr>
      <vt:lpstr>2_Charter - Slide Master</vt:lpstr>
      <vt:lpstr>Default Design</vt:lpstr>
      <vt:lpstr>22_Advantage</vt:lpstr>
      <vt:lpstr>6_Advantage</vt:lpstr>
      <vt:lpstr>2_Advantage</vt:lpstr>
      <vt:lpstr>USGS  Capabilities - Emergency Response Resources - NAPSG 2017</vt:lpstr>
      <vt:lpstr>                 Mission Support Teams</vt:lpstr>
      <vt:lpstr>Hazards Data Distribution System (HDDS)</vt:lpstr>
      <vt:lpstr>PowerPoint Presentation</vt:lpstr>
      <vt:lpstr>Collection Management Tool (CMT)</vt:lpstr>
      <vt:lpstr>International Charter ‘Space and Major Disasters’</vt:lpstr>
      <vt:lpstr>Number of Activations</vt:lpstr>
      <vt:lpstr>PowerPoint Presentation</vt:lpstr>
      <vt:lpstr>PowerPoint Presentation</vt:lpstr>
      <vt:lpstr>Disaster Coordination Preparedness &amp; Response (DCPR) Hazards Data Distribution System (HDDS)  Operations Support  </vt:lpstr>
      <vt:lpstr>PowerPoint Presentation</vt:lpstr>
      <vt:lpstr>3DEP for Flood Risk Management</vt:lpstr>
      <vt:lpstr>U.S. Interagency Elevation Inventory</vt:lpstr>
      <vt:lpstr>Federal / Public 3DEP Project Collector Tool</vt:lpstr>
      <vt:lpstr>Solicitation for 3DEP Partnerships</vt:lpstr>
      <vt:lpstr>PowerPoint Presentation</vt:lpstr>
      <vt:lpstr>PowerPoint Presentation</vt:lpstr>
      <vt:lpstr>PowerPoint Presentation</vt:lpstr>
      <vt:lpstr>PowerPoint Presentation</vt:lpstr>
      <vt:lpstr>NHDPlus HR Beta Status</vt:lpstr>
      <vt:lpstr>PowerPoint Presentation</vt:lpstr>
      <vt:lpstr>PowerPoint Presentation</vt:lpstr>
      <vt:lpstr>Questions &amp; 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Stauffer, Andrew J.</dc:creator>
  <cp:lastModifiedBy>Rebecca Harned</cp:lastModifiedBy>
  <cp:revision>770</cp:revision>
  <cp:lastPrinted>2017-08-02T17:56:46Z</cp:lastPrinted>
  <dcterms:created xsi:type="dcterms:W3CDTF">2015-03-26T19:39:59Z</dcterms:created>
  <dcterms:modified xsi:type="dcterms:W3CDTF">2017-08-02T21:54:36Z</dcterms:modified>
</cp:coreProperties>
</file>